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59" r:id="rId5"/>
    <p:sldId id="260" r:id="rId6"/>
    <p:sldId id="264" r:id="rId7"/>
    <p:sldId id="265" r:id="rId8"/>
    <p:sldId id="266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36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5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23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2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5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00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2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7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9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2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5A71-1B4E-4C2A-B37D-4D2C77F9B389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BDCBD-89E7-456B-A09E-3226C790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6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3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37"/>
          <p:cNvSpPr/>
          <p:nvPr/>
        </p:nvSpPr>
        <p:spPr>
          <a:xfrm>
            <a:off x="5562600" y="4302624"/>
            <a:ext cx="1932075" cy="1488576"/>
          </a:xfrm>
          <a:custGeom>
            <a:avLst/>
            <a:gdLst>
              <a:gd name="connsiteX0" fmla="*/ 682824 w 1932075"/>
              <a:gd name="connsiteY0" fmla="*/ 180304 h 1488576"/>
              <a:gd name="connsiteX1" fmla="*/ 682824 w 1932075"/>
              <a:gd name="connsiteY1" fmla="*/ 180304 h 1488576"/>
              <a:gd name="connsiteX2" fmla="*/ 579793 w 1932075"/>
              <a:gd name="connsiteY2" fmla="*/ 51515 h 1488576"/>
              <a:gd name="connsiteX3" fmla="*/ 502520 w 1932075"/>
              <a:gd name="connsiteY3" fmla="*/ 0 h 1488576"/>
              <a:gd name="connsiteX4" fmla="*/ 373731 w 1932075"/>
              <a:gd name="connsiteY4" fmla="*/ 12879 h 1488576"/>
              <a:gd name="connsiteX5" fmla="*/ 335095 w 1932075"/>
              <a:gd name="connsiteY5" fmla="*/ 51515 h 1488576"/>
              <a:gd name="connsiteX6" fmla="*/ 309337 w 1932075"/>
              <a:gd name="connsiteY6" fmla="*/ 90152 h 1488576"/>
              <a:gd name="connsiteX7" fmla="*/ 13123 w 1932075"/>
              <a:gd name="connsiteY7" fmla="*/ 103031 h 1488576"/>
              <a:gd name="connsiteX8" fmla="*/ 13123 w 1932075"/>
              <a:gd name="connsiteY8" fmla="*/ 270456 h 1488576"/>
              <a:gd name="connsiteX9" fmla="*/ 26002 w 1932075"/>
              <a:gd name="connsiteY9" fmla="*/ 309093 h 1488576"/>
              <a:gd name="connsiteX10" fmla="*/ 64638 w 1932075"/>
              <a:gd name="connsiteY10" fmla="*/ 321972 h 1488576"/>
              <a:gd name="connsiteX11" fmla="*/ 103275 w 1932075"/>
              <a:gd name="connsiteY11" fmla="*/ 399245 h 1488576"/>
              <a:gd name="connsiteX12" fmla="*/ 116154 w 1932075"/>
              <a:gd name="connsiteY12" fmla="*/ 437881 h 1488576"/>
              <a:gd name="connsiteX13" fmla="*/ 154791 w 1932075"/>
              <a:gd name="connsiteY13" fmla="*/ 450760 h 1488576"/>
              <a:gd name="connsiteX14" fmla="*/ 193427 w 1932075"/>
              <a:gd name="connsiteY14" fmla="*/ 476518 h 1488576"/>
              <a:gd name="connsiteX15" fmla="*/ 232064 w 1932075"/>
              <a:gd name="connsiteY15" fmla="*/ 489397 h 1488576"/>
              <a:gd name="connsiteX16" fmla="*/ 322216 w 1932075"/>
              <a:gd name="connsiteY16" fmla="*/ 579549 h 1488576"/>
              <a:gd name="connsiteX17" fmla="*/ 360853 w 1932075"/>
              <a:gd name="connsiteY17" fmla="*/ 618186 h 1488576"/>
              <a:gd name="connsiteX18" fmla="*/ 399489 w 1932075"/>
              <a:gd name="connsiteY18" fmla="*/ 643943 h 1488576"/>
              <a:gd name="connsiteX19" fmla="*/ 438126 w 1932075"/>
              <a:gd name="connsiteY19" fmla="*/ 721217 h 1488576"/>
              <a:gd name="connsiteX20" fmla="*/ 515399 w 1932075"/>
              <a:gd name="connsiteY20" fmla="*/ 772732 h 1488576"/>
              <a:gd name="connsiteX21" fmla="*/ 541157 w 1932075"/>
              <a:gd name="connsiteY21" fmla="*/ 811369 h 1488576"/>
              <a:gd name="connsiteX22" fmla="*/ 554036 w 1932075"/>
              <a:gd name="connsiteY22" fmla="*/ 850005 h 1488576"/>
              <a:gd name="connsiteX23" fmla="*/ 631309 w 1932075"/>
              <a:gd name="connsiteY23" fmla="*/ 914400 h 1488576"/>
              <a:gd name="connsiteX24" fmla="*/ 695703 w 1932075"/>
              <a:gd name="connsiteY24" fmla="*/ 991673 h 1488576"/>
              <a:gd name="connsiteX25" fmla="*/ 747219 w 1932075"/>
              <a:gd name="connsiteY25" fmla="*/ 1004552 h 1488576"/>
              <a:gd name="connsiteX26" fmla="*/ 785855 w 1932075"/>
              <a:gd name="connsiteY26" fmla="*/ 1017431 h 1488576"/>
              <a:gd name="connsiteX27" fmla="*/ 824492 w 1932075"/>
              <a:gd name="connsiteY27" fmla="*/ 1043188 h 1488576"/>
              <a:gd name="connsiteX28" fmla="*/ 966160 w 1932075"/>
              <a:gd name="connsiteY28" fmla="*/ 1068946 h 1488576"/>
              <a:gd name="connsiteX29" fmla="*/ 1004796 w 1932075"/>
              <a:gd name="connsiteY29" fmla="*/ 1094704 h 1488576"/>
              <a:gd name="connsiteX30" fmla="*/ 1094948 w 1932075"/>
              <a:gd name="connsiteY30" fmla="*/ 1120462 h 1488576"/>
              <a:gd name="connsiteX31" fmla="*/ 1210858 w 1932075"/>
              <a:gd name="connsiteY31" fmla="*/ 1197735 h 1488576"/>
              <a:gd name="connsiteX32" fmla="*/ 1249495 w 1932075"/>
              <a:gd name="connsiteY32" fmla="*/ 1223493 h 1488576"/>
              <a:gd name="connsiteX33" fmla="*/ 1326768 w 1932075"/>
              <a:gd name="connsiteY33" fmla="*/ 1249250 h 1488576"/>
              <a:gd name="connsiteX34" fmla="*/ 1365405 w 1932075"/>
              <a:gd name="connsiteY34" fmla="*/ 1262129 h 1488576"/>
              <a:gd name="connsiteX35" fmla="*/ 1442678 w 1932075"/>
              <a:gd name="connsiteY35" fmla="*/ 1313645 h 1488576"/>
              <a:gd name="connsiteX36" fmla="*/ 1558588 w 1932075"/>
              <a:gd name="connsiteY36" fmla="*/ 1352281 h 1488576"/>
              <a:gd name="connsiteX37" fmla="*/ 1597224 w 1932075"/>
              <a:gd name="connsiteY37" fmla="*/ 1365160 h 1488576"/>
              <a:gd name="connsiteX38" fmla="*/ 1700255 w 1932075"/>
              <a:gd name="connsiteY38" fmla="*/ 1390918 h 1488576"/>
              <a:gd name="connsiteX39" fmla="*/ 1713134 w 1932075"/>
              <a:gd name="connsiteY39" fmla="*/ 1429555 h 1488576"/>
              <a:gd name="connsiteX40" fmla="*/ 1790407 w 1932075"/>
              <a:gd name="connsiteY40" fmla="*/ 1455312 h 1488576"/>
              <a:gd name="connsiteX41" fmla="*/ 1919196 w 1932075"/>
              <a:gd name="connsiteY41" fmla="*/ 1468191 h 1488576"/>
              <a:gd name="connsiteX42" fmla="*/ 1932075 w 1932075"/>
              <a:gd name="connsiteY42" fmla="*/ 1429555 h 1488576"/>
              <a:gd name="connsiteX43" fmla="*/ 1738892 w 1932075"/>
              <a:gd name="connsiteY43" fmla="*/ 1300766 h 1488576"/>
              <a:gd name="connsiteX44" fmla="*/ 1726013 w 1932075"/>
              <a:gd name="connsiteY44" fmla="*/ 1262129 h 1488576"/>
              <a:gd name="connsiteX45" fmla="*/ 1674498 w 1932075"/>
              <a:gd name="connsiteY45" fmla="*/ 1249250 h 1488576"/>
              <a:gd name="connsiteX46" fmla="*/ 1597224 w 1932075"/>
              <a:gd name="connsiteY46" fmla="*/ 1262129 h 1488576"/>
              <a:gd name="connsiteX47" fmla="*/ 1416920 w 1932075"/>
              <a:gd name="connsiteY47" fmla="*/ 1236372 h 1488576"/>
              <a:gd name="connsiteX48" fmla="*/ 1365405 w 1932075"/>
              <a:gd name="connsiteY48" fmla="*/ 1171977 h 1488576"/>
              <a:gd name="connsiteX49" fmla="*/ 1339647 w 1932075"/>
              <a:gd name="connsiteY49" fmla="*/ 1133341 h 1488576"/>
              <a:gd name="connsiteX50" fmla="*/ 1172222 w 1932075"/>
              <a:gd name="connsiteY50" fmla="*/ 1120462 h 1488576"/>
              <a:gd name="connsiteX51" fmla="*/ 1146464 w 1932075"/>
              <a:gd name="connsiteY51" fmla="*/ 1043188 h 1488576"/>
              <a:gd name="connsiteX52" fmla="*/ 1133585 w 1932075"/>
              <a:gd name="connsiteY52" fmla="*/ 1004552 h 1488576"/>
              <a:gd name="connsiteX53" fmla="*/ 1056312 w 1932075"/>
              <a:gd name="connsiteY53" fmla="*/ 978794 h 1488576"/>
              <a:gd name="connsiteX54" fmla="*/ 1017675 w 1932075"/>
              <a:gd name="connsiteY54" fmla="*/ 965915 h 1488576"/>
              <a:gd name="connsiteX55" fmla="*/ 979038 w 1932075"/>
              <a:gd name="connsiteY55" fmla="*/ 927279 h 1488576"/>
              <a:gd name="connsiteX56" fmla="*/ 966160 w 1932075"/>
              <a:gd name="connsiteY56" fmla="*/ 888642 h 1488576"/>
              <a:gd name="connsiteX57" fmla="*/ 888886 w 1932075"/>
              <a:gd name="connsiteY57" fmla="*/ 862884 h 1488576"/>
              <a:gd name="connsiteX58" fmla="*/ 850250 w 1932075"/>
              <a:gd name="connsiteY58" fmla="*/ 837126 h 1488576"/>
              <a:gd name="connsiteX59" fmla="*/ 811613 w 1932075"/>
              <a:gd name="connsiteY59" fmla="*/ 824248 h 1488576"/>
              <a:gd name="connsiteX60" fmla="*/ 760098 w 1932075"/>
              <a:gd name="connsiteY60" fmla="*/ 695459 h 1488576"/>
              <a:gd name="connsiteX61" fmla="*/ 695703 w 1932075"/>
              <a:gd name="connsiteY61" fmla="*/ 579549 h 1488576"/>
              <a:gd name="connsiteX62" fmla="*/ 682824 w 1932075"/>
              <a:gd name="connsiteY62" fmla="*/ 180304 h 14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932075" h="1488576">
                <a:moveTo>
                  <a:pt x="682824" y="180304"/>
                </a:moveTo>
                <a:lnTo>
                  <a:pt x="682824" y="180304"/>
                </a:lnTo>
                <a:cubicBezTo>
                  <a:pt x="654731" y="140973"/>
                  <a:pt x="621418" y="83890"/>
                  <a:pt x="579793" y="51515"/>
                </a:cubicBezTo>
                <a:cubicBezTo>
                  <a:pt x="555357" y="32509"/>
                  <a:pt x="502520" y="0"/>
                  <a:pt x="502520" y="0"/>
                </a:cubicBezTo>
                <a:cubicBezTo>
                  <a:pt x="459590" y="4293"/>
                  <a:pt x="414967" y="191"/>
                  <a:pt x="373731" y="12879"/>
                </a:cubicBezTo>
                <a:cubicBezTo>
                  <a:pt x="356323" y="18235"/>
                  <a:pt x="346755" y="37523"/>
                  <a:pt x="335095" y="51515"/>
                </a:cubicBezTo>
                <a:cubicBezTo>
                  <a:pt x="325186" y="63406"/>
                  <a:pt x="324621" y="87707"/>
                  <a:pt x="309337" y="90152"/>
                </a:cubicBezTo>
                <a:cubicBezTo>
                  <a:pt x="211747" y="105767"/>
                  <a:pt x="111861" y="98738"/>
                  <a:pt x="13123" y="103031"/>
                </a:cubicBezTo>
                <a:cubicBezTo>
                  <a:pt x="-2155" y="194695"/>
                  <a:pt x="-6462" y="172532"/>
                  <a:pt x="13123" y="270456"/>
                </a:cubicBezTo>
                <a:cubicBezTo>
                  <a:pt x="15785" y="283768"/>
                  <a:pt x="16403" y="299493"/>
                  <a:pt x="26002" y="309093"/>
                </a:cubicBezTo>
                <a:cubicBezTo>
                  <a:pt x="35601" y="318692"/>
                  <a:pt x="51759" y="317679"/>
                  <a:pt x="64638" y="321972"/>
                </a:cubicBezTo>
                <a:cubicBezTo>
                  <a:pt x="97009" y="419084"/>
                  <a:pt x="53343" y="299382"/>
                  <a:pt x="103275" y="399245"/>
                </a:cubicBezTo>
                <a:cubicBezTo>
                  <a:pt x="109346" y="411387"/>
                  <a:pt x="106555" y="428282"/>
                  <a:pt x="116154" y="437881"/>
                </a:cubicBezTo>
                <a:cubicBezTo>
                  <a:pt x="125754" y="447480"/>
                  <a:pt x="141912" y="446467"/>
                  <a:pt x="154791" y="450760"/>
                </a:cubicBezTo>
                <a:cubicBezTo>
                  <a:pt x="167670" y="459346"/>
                  <a:pt x="179583" y="469596"/>
                  <a:pt x="193427" y="476518"/>
                </a:cubicBezTo>
                <a:cubicBezTo>
                  <a:pt x="205569" y="482589"/>
                  <a:pt x="222465" y="479798"/>
                  <a:pt x="232064" y="489397"/>
                </a:cubicBezTo>
                <a:cubicBezTo>
                  <a:pt x="335394" y="592727"/>
                  <a:pt x="234790" y="550407"/>
                  <a:pt x="322216" y="579549"/>
                </a:cubicBezTo>
                <a:cubicBezTo>
                  <a:pt x="335095" y="592428"/>
                  <a:pt x="346861" y="606526"/>
                  <a:pt x="360853" y="618186"/>
                </a:cubicBezTo>
                <a:cubicBezTo>
                  <a:pt x="372744" y="628095"/>
                  <a:pt x="389820" y="631857"/>
                  <a:pt x="399489" y="643943"/>
                </a:cubicBezTo>
                <a:cubicBezTo>
                  <a:pt x="451546" y="709015"/>
                  <a:pt x="365748" y="657887"/>
                  <a:pt x="438126" y="721217"/>
                </a:cubicBezTo>
                <a:cubicBezTo>
                  <a:pt x="461423" y="741602"/>
                  <a:pt x="515399" y="772732"/>
                  <a:pt x="515399" y="772732"/>
                </a:cubicBezTo>
                <a:cubicBezTo>
                  <a:pt x="523985" y="785611"/>
                  <a:pt x="534235" y="797525"/>
                  <a:pt x="541157" y="811369"/>
                </a:cubicBezTo>
                <a:cubicBezTo>
                  <a:pt x="547228" y="823511"/>
                  <a:pt x="546506" y="838710"/>
                  <a:pt x="554036" y="850005"/>
                </a:cubicBezTo>
                <a:cubicBezTo>
                  <a:pt x="573870" y="879756"/>
                  <a:pt x="602798" y="895393"/>
                  <a:pt x="631309" y="914400"/>
                </a:cubicBezTo>
                <a:cubicBezTo>
                  <a:pt x="647721" y="939018"/>
                  <a:pt x="669008" y="976418"/>
                  <a:pt x="695703" y="991673"/>
                </a:cubicBezTo>
                <a:cubicBezTo>
                  <a:pt x="711071" y="1000455"/>
                  <a:pt x="730200" y="999689"/>
                  <a:pt x="747219" y="1004552"/>
                </a:cubicBezTo>
                <a:cubicBezTo>
                  <a:pt x="760272" y="1008281"/>
                  <a:pt x="773713" y="1011360"/>
                  <a:pt x="785855" y="1017431"/>
                </a:cubicBezTo>
                <a:cubicBezTo>
                  <a:pt x="799699" y="1024353"/>
                  <a:pt x="810648" y="1036266"/>
                  <a:pt x="824492" y="1043188"/>
                </a:cubicBezTo>
                <a:cubicBezTo>
                  <a:pt x="864200" y="1063041"/>
                  <a:pt x="930640" y="1064506"/>
                  <a:pt x="966160" y="1068946"/>
                </a:cubicBezTo>
                <a:cubicBezTo>
                  <a:pt x="979039" y="1077532"/>
                  <a:pt x="990952" y="1087782"/>
                  <a:pt x="1004796" y="1094704"/>
                </a:cubicBezTo>
                <a:cubicBezTo>
                  <a:pt x="1023271" y="1103942"/>
                  <a:pt x="1078444" y="1116336"/>
                  <a:pt x="1094948" y="1120462"/>
                </a:cubicBezTo>
                <a:lnTo>
                  <a:pt x="1210858" y="1197735"/>
                </a:lnTo>
                <a:cubicBezTo>
                  <a:pt x="1223737" y="1206321"/>
                  <a:pt x="1234811" y="1218598"/>
                  <a:pt x="1249495" y="1223493"/>
                </a:cubicBezTo>
                <a:lnTo>
                  <a:pt x="1326768" y="1249250"/>
                </a:lnTo>
                <a:lnTo>
                  <a:pt x="1365405" y="1262129"/>
                </a:lnTo>
                <a:cubicBezTo>
                  <a:pt x="1391163" y="1279301"/>
                  <a:pt x="1413310" y="1303855"/>
                  <a:pt x="1442678" y="1313645"/>
                </a:cubicBezTo>
                <a:lnTo>
                  <a:pt x="1558588" y="1352281"/>
                </a:lnTo>
                <a:cubicBezTo>
                  <a:pt x="1571467" y="1356574"/>
                  <a:pt x="1584054" y="1361867"/>
                  <a:pt x="1597224" y="1365160"/>
                </a:cubicBezTo>
                <a:lnTo>
                  <a:pt x="1700255" y="1390918"/>
                </a:lnTo>
                <a:cubicBezTo>
                  <a:pt x="1704548" y="1403797"/>
                  <a:pt x="1702087" y="1421664"/>
                  <a:pt x="1713134" y="1429555"/>
                </a:cubicBezTo>
                <a:cubicBezTo>
                  <a:pt x="1735228" y="1445336"/>
                  <a:pt x="1790407" y="1455312"/>
                  <a:pt x="1790407" y="1455312"/>
                </a:cubicBezTo>
                <a:cubicBezTo>
                  <a:pt x="1837838" y="1486932"/>
                  <a:pt x="1846009" y="1504784"/>
                  <a:pt x="1919196" y="1468191"/>
                </a:cubicBezTo>
                <a:cubicBezTo>
                  <a:pt x="1931338" y="1462120"/>
                  <a:pt x="1927782" y="1442434"/>
                  <a:pt x="1932075" y="1429555"/>
                </a:cubicBezTo>
                <a:cubicBezTo>
                  <a:pt x="1909382" y="1225320"/>
                  <a:pt x="1962869" y="1360494"/>
                  <a:pt x="1738892" y="1300766"/>
                </a:cubicBezTo>
                <a:cubicBezTo>
                  <a:pt x="1725775" y="1297268"/>
                  <a:pt x="1736614" y="1270610"/>
                  <a:pt x="1726013" y="1262129"/>
                </a:cubicBezTo>
                <a:cubicBezTo>
                  <a:pt x="1712192" y="1251072"/>
                  <a:pt x="1691670" y="1253543"/>
                  <a:pt x="1674498" y="1249250"/>
                </a:cubicBezTo>
                <a:cubicBezTo>
                  <a:pt x="1648740" y="1253543"/>
                  <a:pt x="1623337" y="1262129"/>
                  <a:pt x="1597224" y="1262129"/>
                </a:cubicBezTo>
                <a:cubicBezTo>
                  <a:pt x="1484365" y="1262129"/>
                  <a:pt x="1488423" y="1260204"/>
                  <a:pt x="1416920" y="1236372"/>
                </a:cubicBezTo>
                <a:cubicBezTo>
                  <a:pt x="1391848" y="1161155"/>
                  <a:pt x="1423658" y="1230230"/>
                  <a:pt x="1365405" y="1171977"/>
                </a:cubicBezTo>
                <a:cubicBezTo>
                  <a:pt x="1354460" y="1161032"/>
                  <a:pt x="1354603" y="1137329"/>
                  <a:pt x="1339647" y="1133341"/>
                </a:cubicBezTo>
                <a:cubicBezTo>
                  <a:pt x="1285564" y="1118919"/>
                  <a:pt x="1228030" y="1124755"/>
                  <a:pt x="1172222" y="1120462"/>
                </a:cubicBezTo>
                <a:lnTo>
                  <a:pt x="1146464" y="1043188"/>
                </a:lnTo>
                <a:cubicBezTo>
                  <a:pt x="1142171" y="1030309"/>
                  <a:pt x="1146464" y="1008845"/>
                  <a:pt x="1133585" y="1004552"/>
                </a:cubicBezTo>
                <a:lnTo>
                  <a:pt x="1056312" y="978794"/>
                </a:lnTo>
                <a:lnTo>
                  <a:pt x="1017675" y="965915"/>
                </a:lnTo>
                <a:cubicBezTo>
                  <a:pt x="1004796" y="953036"/>
                  <a:pt x="989141" y="942434"/>
                  <a:pt x="979038" y="927279"/>
                </a:cubicBezTo>
                <a:cubicBezTo>
                  <a:pt x="971508" y="915983"/>
                  <a:pt x="977207" y="896533"/>
                  <a:pt x="966160" y="888642"/>
                </a:cubicBezTo>
                <a:cubicBezTo>
                  <a:pt x="944066" y="872861"/>
                  <a:pt x="888886" y="862884"/>
                  <a:pt x="888886" y="862884"/>
                </a:cubicBezTo>
                <a:cubicBezTo>
                  <a:pt x="876007" y="854298"/>
                  <a:pt x="864094" y="844048"/>
                  <a:pt x="850250" y="837126"/>
                </a:cubicBezTo>
                <a:cubicBezTo>
                  <a:pt x="838108" y="831055"/>
                  <a:pt x="816655" y="836853"/>
                  <a:pt x="811613" y="824248"/>
                </a:cubicBezTo>
                <a:cubicBezTo>
                  <a:pt x="754100" y="680467"/>
                  <a:pt x="850677" y="725653"/>
                  <a:pt x="760098" y="695459"/>
                </a:cubicBezTo>
                <a:cubicBezTo>
                  <a:pt x="701052" y="606890"/>
                  <a:pt x="718371" y="647554"/>
                  <a:pt x="695703" y="579549"/>
                </a:cubicBezTo>
                <a:cubicBezTo>
                  <a:pt x="719486" y="365505"/>
                  <a:pt x="684970" y="246845"/>
                  <a:pt x="682824" y="18030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074276" y="1848254"/>
            <a:ext cx="3065172" cy="4340180"/>
          </a:xfrm>
          <a:custGeom>
            <a:avLst/>
            <a:gdLst>
              <a:gd name="connsiteX0" fmla="*/ 476518 w 3065172"/>
              <a:gd name="connsiteY0" fmla="*/ 1854558 h 4340180"/>
              <a:gd name="connsiteX1" fmla="*/ 0 w 3065172"/>
              <a:gd name="connsiteY1" fmla="*/ 2369713 h 4340180"/>
              <a:gd name="connsiteX2" fmla="*/ 1236372 w 3065172"/>
              <a:gd name="connsiteY2" fmla="*/ 3515933 h 4340180"/>
              <a:gd name="connsiteX3" fmla="*/ 3052293 w 3065172"/>
              <a:gd name="connsiteY3" fmla="*/ 4340180 h 4340180"/>
              <a:gd name="connsiteX4" fmla="*/ 3065172 w 3065172"/>
              <a:gd name="connsiteY4" fmla="*/ 2562896 h 4340180"/>
              <a:gd name="connsiteX5" fmla="*/ 2678806 w 3065172"/>
              <a:gd name="connsiteY5" fmla="*/ 2537138 h 4340180"/>
              <a:gd name="connsiteX6" fmla="*/ 2562896 w 3065172"/>
              <a:gd name="connsiteY6" fmla="*/ 2009104 h 4340180"/>
              <a:gd name="connsiteX7" fmla="*/ 2562896 w 3065172"/>
              <a:gd name="connsiteY7" fmla="*/ 0 h 4340180"/>
              <a:gd name="connsiteX8" fmla="*/ 1841679 w 3065172"/>
              <a:gd name="connsiteY8" fmla="*/ 0 h 4340180"/>
              <a:gd name="connsiteX9" fmla="*/ 1841679 w 3065172"/>
              <a:gd name="connsiteY9" fmla="*/ 1996226 h 4340180"/>
              <a:gd name="connsiteX10" fmla="*/ 1687132 w 3065172"/>
              <a:gd name="connsiteY10" fmla="*/ 2550017 h 4340180"/>
              <a:gd name="connsiteX11" fmla="*/ 1236372 w 3065172"/>
              <a:gd name="connsiteY11" fmla="*/ 2550017 h 4340180"/>
              <a:gd name="connsiteX12" fmla="*/ 476518 w 3065172"/>
              <a:gd name="connsiteY12" fmla="*/ 1854558 h 43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5172" h="4340180">
                <a:moveTo>
                  <a:pt x="476518" y="1854558"/>
                </a:moveTo>
                <a:lnTo>
                  <a:pt x="0" y="2369713"/>
                </a:lnTo>
                <a:lnTo>
                  <a:pt x="1236372" y="3515933"/>
                </a:lnTo>
                <a:lnTo>
                  <a:pt x="3052293" y="4340180"/>
                </a:lnTo>
                <a:lnTo>
                  <a:pt x="3065172" y="2562896"/>
                </a:lnTo>
                <a:lnTo>
                  <a:pt x="2678806" y="2537138"/>
                </a:lnTo>
                <a:lnTo>
                  <a:pt x="2562896" y="2009104"/>
                </a:lnTo>
                <a:lnTo>
                  <a:pt x="2562896" y="0"/>
                </a:lnTo>
                <a:lnTo>
                  <a:pt x="1841679" y="0"/>
                </a:lnTo>
                <a:lnTo>
                  <a:pt x="1841679" y="1996226"/>
                </a:lnTo>
                <a:lnTo>
                  <a:pt x="1687132" y="2550017"/>
                </a:lnTo>
                <a:lnTo>
                  <a:pt x="1236372" y="2550017"/>
                </a:lnTo>
                <a:lnTo>
                  <a:pt x="476518" y="18545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228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Schematic of the “Flamethrower”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63424"/>
            <a:ext cx="7746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Simpler manufacturing than the </a:t>
            </a:r>
            <a:r>
              <a:rPr lang="en-US" sz="2400" dirty="0" err="1" smtClean="0"/>
              <a:t>Mayon</a:t>
            </a:r>
            <a:r>
              <a:rPr lang="en-US" sz="2400" dirty="0" smtClean="0"/>
              <a:t> Turbo Stove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Fuel intake on one side only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Ash is collected on the same side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86300" y="2907942"/>
            <a:ext cx="1333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smokestack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122590" y="40005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fuel hopper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562600" y="6110489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ash collector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762500" y="5561393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 intake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3"/>
          </p:cNvCxnSpPr>
          <p:nvPr/>
        </p:nvCxnSpPr>
        <p:spPr>
          <a:xfrm flipV="1">
            <a:off x="6019800" y="2933700"/>
            <a:ext cx="1117175" cy="1647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445425" y="4235271"/>
            <a:ext cx="1117175" cy="6735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5804112" y="5638800"/>
            <a:ext cx="989963" cy="1187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022993" y="6360351"/>
            <a:ext cx="666700" cy="1311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242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37"/>
          <p:cNvSpPr/>
          <p:nvPr/>
        </p:nvSpPr>
        <p:spPr>
          <a:xfrm>
            <a:off x="5562600" y="4302624"/>
            <a:ext cx="1932075" cy="1488576"/>
          </a:xfrm>
          <a:custGeom>
            <a:avLst/>
            <a:gdLst>
              <a:gd name="connsiteX0" fmla="*/ 682824 w 1932075"/>
              <a:gd name="connsiteY0" fmla="*/ 180304 h 1488576"/>
              <a:gd name="connsiteX1" fmla="*/ 682824 w 1932075"/>
              <a:gd name="connsiteY1" fmla="*/ 180304 h 1488576"/>
              <a:gd name="connsiteX2" fmla="*/ 579793 w 1932075"/>
              <a:gd name="connsiteY2" fmla="*/ 51515 h 1488576"/>
              <a:gd name="connsiteX3" fmla="*/ 502520 w 1932075"/>
              <a:gd name="connsiteY3" fmla="*/ 0 h 1488576"/>
              <a:gd name="connsiteX4" fmla="*/ 373731 w 1932075"/>
              <a:gd name="connsiteY4" fmla="*/ 12879 h 1488576"/>
              <a:gd name="connsiteX5" fmla="*/ 335095 w 1932075"/>
              <a:gd name="connsiteY5" fmla="*/ 51515 h 1488576"/>
              <a:gd name="connsiteX6" fmla="*/ 309337 w 1932075"/>
              <a:gd name="connsiteY6" fmla="*/ 90152 h 1488576"/>
              <a:gd name="connsiteX7" fmla="*/ 13123 w 1932075"/>
              <a:gd name="connsiteY7" fmla="*/ 103031 h 1488576"/>
              <a:gd name="connsiteX8" fmla="*/ 13123 w 1932075"/>
              <a:gd name="connsiteY8" fmla="*/ 270456 h 1488576"/>
              <a:gd name="connsiteX9" fmla="*/ 26002 w 1932075"/>
              <a:gd name="connsiteY9" fmla="*/ 309093 h 1488576"/>
              <a:gd name="connsiteX10" fmla="*/ 64638 w 1932075"/>
              <a:gd name="connsiteY10" fmla="*/ 321972 h 1488576"/>
              <a:gd name="connsiteX11" fmla="*/ 103275 w 1932075"/>
              <a:gd name="connsiteY11" fmla="*/ 399245 h 1488576"/>
              <a:gd name="connsiteX12" fmla="*/ 116154 w 1932075"/>
              <a:gd name="connsiteY12" fmla="*/ 437881 h 1488576"/>
              <a:gd name="connsiteX13" fmla="*/ 154791 w 1932075"/>
              <a:gd name="connsiteY13" fmla="*/ 450760 h 1488576"/>
              <a:gd name="connsiteX14" fmla="*/ 193427 w 1932075"/>
              <a:gd name="connsiteY14" fmla="*/ 476518 h 1488576"/>
              <a:gd name="connsiteX15" fmla="*/ 232064 w 1932075"/>
              <a:gd name="connsiteY15" fmla="*/ 489397 h 1488576"/>
              <a:gd name="connsiteX16" fmla="*/ 322216 w 1932075"/>
              <a:gd name="connsiteY16" fmla="*/ 579549 h 1488576"/>
              <a:gd name="connsiteX17" fmla="*/ 360853 w 1932075"/>
              <a:gd name="connsiteY17" fmla="*/ 618186 h 1488576"/>
              <a:gd name="connsiteX18" fmla="*/ 399489 w 1932075"/>
              <a:gd name="connsiteY18" fmla="*/ 643943 h 1488576"/>
              <a:gd name="connsiteX19" fmla="*/ 438126 w 1932075"/>
              <a:gd name="connsiteY19" fmla="*/ 721217 h 1488576"/>
              <a:gd name="connsiteX20" fmla="*/ 515399 w 1932075"/>
              <a:gd name="connsiteY20" fmla="*/ 772732 h 1488576"/>
              <a:gd name="connsiteX21" fmla="*/ 541157 w 1932075"/>
              <a:gd name="connsiteY21" fmla="*/ 811369 h 1488576"/>
              <a:gd name="connsiteX22" fmla="*/ 554036 w 1932075"/>
              <a:gd name="connsiteY22" fmla="*/ 850005 h 1488576"/>
              <a:gd name="connsiteX23" fmla="*/ 631309 w 1932075"/>
              <a:gd name="connsiteY23" fmla="*/ 914400 h 1488576"/>
              <a:gd name="connsiteX24" fmla="*/ 695703 w 1932075"/>
              <a:gd name="connsiteY24" fmla="*/ 991673 h 1488576"/>
              <a:gd name="connsiteX25" fmla="*/ 747219 w 1932075"/>
              <a:gd name="connsiteY25" fmla="*/ 1004552 h 1488576"/>
              <a:gd name="connsiteX26" fmla="*/ 785855 w 1932075"/>
              <a:gd name="connsiteY26" fmla="*/ 1017431 h 1488576"/>
              <a:gd name="connsiteX27" fmla="*/ 824492 w 1932075"/>
              <a:gd name="connsiteY27" fmla="*/ 1043188 h 1488576"/>
              <a:gd name="connsiteX28" fmla="*/ 966160 w 1932075"/>
              <a:gd name="connsiteY28" fmla="*/ 1068946 h 1488576"/>
              <a:gd name="connsiteX29" fmla="*/ 1004796 w 1932075"/>
              <a:gd name="connsiteY29" fmla="*/ 1094704 h 1488576"/>
              <a:gd name="connsiteX30" fmla="*/ 1094948 w 1932075"/>
              <a:gd name="connsiteY30" fmla="*/ 1120462 h 1488576"/>
              <a:gd name="connsiteX31" fmla="*/ 1210858 w 1932075"/>
              <a:gd name="connsiteY31" fmla="*/ 1197735 h 1488576"/>
              <a:gd name="connsiteX32" fmla="*/ 1249495 w 1932075"/>
              <a:gd name="connsiteY32" fmla="*/ 1223493 h 1488576"/>
              <a:gd name="connsiteX33" fmla="*/ 1326768 w 1932075"/>
              <a:gd name="connsiteY33" fmla="*/ 1249250 h 1488576"/>
              <a:gd name="connsiteX34" fmla="*/ 1365405 w 1932075"/>
              <a:gd name="connsiteY34" fmla="*/ 1262129 h 1488576"/>
              <a:gd name="connsiteX35" fmla="*/ 1442678 w 1932075"/>
              <a:gd name="connsiteY35" fmla="*/ 1313645 h 1488576"/>
              <a:gd name="connsiteX36" fmla="*/ 1558588 w 1932075"/>
              <a:gd name="connsiteY36" fmla="*/ 1352281 h 1488576"/>
              <a:gd name="connsiteX37" fmla="*/ 1597224 w 1932075"/>
              <a:gd name="connsiteY37" fmla="*/ 1365160 h 1488576"/>
              <a:gd name="connsiteX38" fmla="*/ 1700255 w 1932075"/>
              <a:gd name="connsiteY38" fmla="*/ 1390918 h 1488576"/>
              <a:gd name="connsiteX39" fmla="*/ 1713134 w 1932075"/>
              <a:gd name="connsiteY39" fmla="*/ 1429555 h 1488576"/>
              <a:gd name="connsiteX40" fmla="*/ 1790407 w 1932075"/>
              <a:gd name="connsiteY40" fmla="*/ 1455312 h 1488576"/>
              <a:gd name="connsiteX41" fmla="*/ 1919196 w 1932075"/>
              <a:gd name="connsiteY41" fmla="*/ 1468191 h 1488576"/>
              <a:gd name="connsiteX42" fmla="*/ 1932075 w 1932075"/>
              <a:gd name="connsiteY42" fmla="*/ 1429555 h 1488576"/>
              <a:gd name="connsiteX43" fmla="*/ 1738892 w 1932075"/>
              <a:gd name="connsiteY43" fmla="*/ 1300766 h 1488576"/>
              <a:gd name="connsiteX44" fmla="*/ 1726013 w 1932075"/>
              <a:gd name="connsiteY44" fmla="*/ 1262129 h 1488576"/>
              <a:gd name="connsiteX45" fmla="*/ 1674498 w 1932075"/>
              <a:gd name="connsiteY45" fmla="*/ 1249250 h 1488576"/>
              <a:gd name="connsiteX46" fmla="*/ 1597224 w 1932075"/>
              <a:gd name="connsiteY46" fmla="*/ 1262129 h 1488576"/>
              <a:gd name="connsiteX47" fmla="*/ 1416920 w 1932075"/>
              <a:gd name="connsiteY47" fmla="*/ 1236372 h 1488576"/>
              <a:gd name="connsiteX48" fmla="*/ 1365405 w 1932075"/>
              <a:gd name="connsiteY48" fmla="*/ 1171977 h 1488576"/>
              <a:gd name="connsiteX49" fmla="*/ 1339647 w 1932075"/>
              <a:gd name="connsiteY49" fmla="*/ 1133341 h 1488576"/>
              <a:gd name="connsiteX50" fmla="*/ 1172222 w 1932075"/>
              <a:gd name="connsiteY50" fmla="*/ 1120462 h 1488576"/>
              <a:gd name="connsiteX51" fmla="*/ 1146464 w 1932075"/>
              <a:gd name="connsiteY51" fmla="*/ 1043188 h 1488576"/>
              <a:gd name="connsiteX52" fmla="*/ 1133585 w 1932075"/>
              <a:gd name="connsiteY52" fmla="*/ 1004552 h 1488576"/>
              <a:gd name="connsiteX53" fmla="*/ 1056312 w 1932075"/>
              <a:gd name="connsiteY53" fmla="*/ 978794 h 1488576"/>
              <a:gd name="connsiteX54" fmla="*/ 1017675 w 1932075"/>
              <a:gd name="connsiteY54" fmla="*/ 965915 h 1488576"/>
              <a:gd name="connsiteX55" fmla="*/ 979038 w 1932075"/>
              <a:gd name="connsiteY55" fmla="*/ 927279 h 1488576"/>
              <a:gd name="connsiteX56" fmla="*/ 966160 w 1932075"/>
              <a:gd name="connsiteY56" fmla="*/ 888642 h 1488576"/>
              <a:gd name="connsiteX57" fmla="*/ 888886 w 1932075"/>
              <a:gd name="connsiteY57" fmla="*/ 862884 h 1488576"/>
              <a:gd name="connsiteX58" fmla="*/ 850250 w 1932075"/>
              <a:gd name="connsiteY58" fmla="*/ 837126 h 1488576"/>
              <a:gd name="connsiteX59" fmla="*/ 811613 w 1932075"/>
              <a:gd name="connsiteY59" fmla="*/ 824248 h 1488576"/>
              <a:gd name="connsiteX60" fmla="*/ 760098 w 1932075"/>
              <a:gd name="connsiteY60" fmla="*/ 695459 h 1488576"/>
              <a:gd name="connsiteX61" fmla="*/ 695703 w 1932075"/>
              <a:gd name="connsiteY61" fmla="*/ 579549 h 1488576"/>
              <a:gd name="connsiteX62" fmla="*/ 682824 w 1932075"/>
              <a:gd name="connsiteY62" fmla="*/ 180304 h 14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932075" h="1488576">
                <a:moveTo>
                  <a:pt x="682824" y="180304"/>
                </a:moveTo>
                <a:lnTo>
                  <a:pt x="682824" y="180304"/>
                </a:lnTo>
                <a:cubicBezTo>
                  <a:pt x="654731" y="140973"/>
                  <a:pt x="621418" y="83890"/>
                  <a:pt x="579793" y="51515"/>
                </a:cubicBezTo>
                <a:cubicBezTo>
                  <a:pt x="555357" y="32509"/>
                  <a:pt x="502520" y="0"/>
                  <a:pt x="502520" y="0"/>
                </a:cubicBezTo>
                <a:cubicBezTo>
                  <a:pt x="459590" y="4293"/>
                  <a:pt x="414967" y="191"/>
                  <a:pt x="373731" y="12879"/>
                </a:cubicBezTo>
                <a:cubicBezTo>
                  <a:pt x="356323" y="18235"/>
                  <a:pt x="346755" y="37523"/>
                  <a:pt x="335095" y="51515"/>
                </a:cubicBezTo>
                <a:cubicBezTo>
                  <a:pt x="325186" y="63406"/>
                  <a:pt x="324621" y="87707"/>
                  <a:pt x="309337" y="90152"/>
                </a:cubicBezTo>
                <a:cubicBezTo>
                  <a:pt x="211747" y="105767"/>
                  <a:pt x="111861" y="98738"/>
                  <a:pt x="13123" y="103031"/>
                </a:cubicBezTo>
                <a:cubicBezTo>
                  <a:pt x="-2155" y="194695"/>
                  <a:pt x="-6462" y="172532"/>
                  <a:pt x="13123" y="270456"/>
                </a:cubicBezTo>
                <a:cubicBezTo>
                  <a:pt x="15785" y="283768"/>
                  <a:pt x="16403" y="299493"/>
                  <a:pt x="26002" y="309093"/>
                </a:cubicBezTo>
                <a:cubicBezTo>
                  <a:pt x="35601" y="318692"/>
                  <a:pt x="51759" y="317679"/>
                  <a:pt x="64638" y="321972"/>
                </a:cubicBezTo>
                <a:cubicBezTo>
                  <a:pt x="97009" y="419084"/>
                  <a:pt x="53343" y="299382"/>
                  <a:pt x="103275" y="399245"/>
                </a:cubicBezTo>
                <a:cubicBezTo>
                  <a:pt x="109346" y="411387"/>
                  <a:pt x="106555" y="428282"/>
                  <a:pt x="116154" y="437881"/>
                </a:cubicBezTo>
                <a:cubicBezTo>
                  <a:pt x="125754" y="447480"/>
                  <a:pt x="141912" y="446467"/>
                  <a:pt x="154791" y="450760"/>
                </a:cubicBezTo>
                <a:cubicBezTo>
                  <a:pt x="167670" y="459346"/>
                  <a:pt x="179583" y="469596"/>
                  <a:pt x="193427" y="476518"/>
                </a:cubicBezTo>
                <a:cubicBezTo>
                  <a:pt x="205569" y="482589"/>
                  <a:pt x="222465" y="479798"/>
                  <a:pt x="232064" y="489397"/>
                </a:cubicBezTo>
                <a:cubicBezTo>
                  <a:pt x="335394" y="592727"/>
                  <a:pt x="234790" y="550407"/>
                  <a:pt x="322216" y="579549"/>
                </a:cubicBezTo>
                <a:cubicBezTo>
                  <a:pt x="335095" y="592428"/>
                  <a:pt x="346861" y="606526"/>
                  <a:pt x="360853" y="618186"/>
                </a:cubicBezTo>
                <a:cubicBezTo>
                  <a:pt x="372744" y="628095"/>
                  <a:pt x="389820" y="631857"/>
                  <a:pt x="399489" y="643943"/>
                </a:cubicBezTo>
                <a:cubicBezTo>
                  <a:pt x="451546" y="709015"/>
                  <a:pt x="365748" y="657887"/>
                  <a:pt x="438126" y="721217"/>
                </a:cubicBezTo>
                <a:cubicBezTo>
                  <a:pt x="461423" y="741602"/>
                  <a:pt x="515399" y="772732"/>
                  <a:pt x="515399" y="772732"/>
                </a:cubicBezTo>
                <a:cubicBezTo>
                  <a:pt x="523985" y="785611"/>
                  <a:pt x="534235" y="797525"/>
                  <a:pt x="541157" y="811369"/>
                </a:cubicBezTo>
                <a:cubicBezTo>
                  <a:pt x="547228" y="823511"/>
                  <a:pt x="546506" y="838710"/>
                  <a:pt x="554036" y="850005"/>
                </a:cubicBezTo>
                <a:cubicBezTo>
                  <a:pt x="573870" y="879756"/>
                  <a:pt x="602798" y="895393"/>
                  <a:pt x="631309" y="914400"/>
                </a:cubicBezTo>
                <a:cubicBezTo>
                  <a:pt x="647721" y="939018"/>
                  <a:pt x="669008" y="976418"/>
                  <a:pt x="695703" y="991673"/>
                </a:cubicBezTo>
                <a:cubicBezTo>
                  <a:pt x="711071" y="1000455"/>
                  <a:pt x="730200" y="999689"/>
                  <a:pt x="747219" y="1004552"/>
                </a:cubicBezTo>
                <a:cubicBezTo>
                  <a:pt x="760272" y="1008281"/>
                  <a:pt x="773713" y="1011360"/>
                  <a:pt x="785855" y="1017431"/>
                </a:cubicBezTo>
                <a:cubicBezTo>
                  <a:pt x="799699" y="1024353"/>
                  <a:pt x="810648" y="1036266"/>
                  <a:pt x="824492" y="1043188"/>
                </a:cubicBezTo>
                <a:cubicBezTo>
                  <a:pt x="864200" y="1063041"/>
                  <a:pt x="930640" y="1064506"/>
                  <a:pt x="966160" y="1068946"/>
                </a:cubicBezTo>
                <a:cubicBezTo>
                  <a:pt x="979039" y="1077532"/>
                  <a:pt x="990952" y="1087782"/>
                  <a:pt x="1004796" y="1094704"/>
                </a:cubicBezTo>
                <a:cubicBezTo>
                  <a:pt x="1023271" y="1103942"/>
                  <a:pt x="1078444" y="1116336"/>
                  <a:pt x="1094948" y="1120462"/>
                </a:cubicBezTo>
                <a:lnTo>
                  <a:pt x="1210858" y="1197735"/>
                </a:lnTo>
                <a:cubicBezTo>
                  <a:pt x="1223737" y="1206321"/>
                  <a:pt x="1234811" y="1218598"/>
                  <a:pt x="1249495" y="1223493"/>
                </a:cubicBezTo>
                <a:lnTo>
                  <a:pt x="1326768" y="1249250"/>
                </a:lnTo>
                <a:lnTo>
                  <a:pt x="1365405" y="1262129"/>
                </a:lnTo>
                <a:cubicBezTo>
                  <a:pt x="1391163" y="1279301"/>
                  <a:pt x="1413310" y="1303855"/>
                  <a:pt x="1442678" y="1313645"/>
                </a:cubicBezTo>
                <a:lnTo>
                  <a:pt x="1558588" y="1352281"/>
                </a:lnTo>
                <a:cubicBezTo>
                  <a:pt x="1571467" y="1356574"/>
                  <a:pt x="1584054" y="1361867"/>
                  <a:pt x="1597224" y="1365160"/>
                </a:cubicBezTo>
                <a:lnTo>
                  <a:pt x="1700255" y="1390918"/>
                </a:lnTo>
                <a:cubicBezTo>
                  <a:pt x="1704548" y="1403797"/>
                  <a:pt x="1702087" y="1421664"/>
                  <a:pt x="1713134" y="1429555"/>
                </a:cubicBezTo>
                <a:cubicBezTo>
                  <a:pt x="1735228" y="1445336"/>
                  <a:pt x="1790407" y="1455312"/>
                  <a:pt x="1790407" y="1455312"/>
                </a:cubicBezTo>
                <a:cubicBezTo>
                  <a:pt x="1837838" y="1486932"/>
                  <a:pt x="1846009" y="1504784"/>
                  <a:pt x="1919196" y="1468191"/>
                </a:cubicBezTo>
                <a:cubicBezTo>
                  <a:pt x="1931338" y="1462120"/>
                  <a:pt x="1927782" y="1442434"/>
                  <a:pt x="1932075" y="1429555"/>
                </a:cubicBezTo>
                <a:cubicBezTo>
                  <a:pt x="1909382" y="1225320"/>
                  <a:pt x="1962869" y="1360494"/>
                  <a:pt x="1738892" y="1300766"/>
                </a:cubicBezTo>
                <a:cubicBezTo>
                  <a:pt x="1725775" y="1297268"/>
                  <a:pt x="1736614" y="1270610"/>
                  <a:pt x="1726013" y="1262129"/>
                </a:cubicBezTo>
                <a:cubicBezTo>
                  <a:pt x="1712192" y="1251072"/>
                  <a:pt x="1691670" y="1253543"/>
                  <a:pt x="1674498" y="1249250"/>
                </a:cubicBezTo>
                <a:cubicBezTo>
                  <a:pt x="1648740" y="1253543"/>
                  <a:pt x="1623337" y="1262129"/>
                  <a:pt x="1597224" y="1262129"/>
                </a:cubicBezTo>
                <a:cubicBezTo>
                  <a:pt x="1484365" y="1262129"/>
                  <a:pt x="1488423" y="1260204"/>
                  <a:pt x="1416920" y="1236372"/>
                </a:cubicBezTo>
                <a:cubicBezTo>
                  <a:pt x="1391848" y="1161155"/>
                  <a:pt x="1423658" y="1230230"/>
                  <a:pt x="1365405" y="1171977"/>
                </a:cubicBezTo>
                <a:cubicBezTo>
                  <a:pt x="1354460" y="1161032"/>
                  <a:pt x="1354603" y="1137329"/>
                  <a:pt x="1339647" y="1133341"/>
                </a:cubicBezTo>
                <a:cubicBezTo>
                  <a:pt x="1285564" y="1118919"/>
                  <a:pt x="1228030" y="1124755"/>
                  <a:pt x="1172222" y="1120462"/>
                </a:cubicBezTo>
                <a:lnTo>
                  <a:pt x="1146464" y="1043188"/>
                </a:lnTo>
                <a:cubicBezTo>
                  <a:pt x="1142171" y="1030309"/>
                  <a:pt x="1146464" y="1008845"/>
                  <a:pt x="1133585" y="1004552"/>
                </a:cubicBezTo>
                <a:lnTo>
                  <a:pt x="1056312" y="978794"/>
                </a:lnTo>
                <a:lnTo>
                  <a:pt x="1017675" y="965915"/>
                </a:lnTo>
                <a:cubicBezTo>
                  <a:pt x="1004796" y="953036"/>
                  <a:pt x="989141" y="942434"/>
                  <a:pt x="979038" y="927279"/>
                </a:cubicBezTo>
                <a:cubicBezTo>
                  <a:pt x="971508" y="915983"/>
                  <a:pt x="977207" y="896533"/>
                  <a:pt x="966160" y="888642"/>
                </a:cubicBezTo>
                <a:cubicBezTo>
                  <a:pt x="944066" y="872861"/>
                  <a:pt x="888886" y="862884"/>
                  <a:pt x="888886" y="862884"/>
                </a:cubicBezTo>
                <a:cubicBezTo>
                  <a:pt x="876007" y="854298"/>
                  <a:pt x="864094" y="844048"/>
                  <a:pt x="850250" y="837126"/>
                </a:cubicBezTo>
                <a:cubicBezTo>
                  <a:pt x="838108" y="831055"/>
                  <a:pt x="816655" y="836853"/>
                  <a:pt x="811613" y="824248"/>
                </a:cubicBezTo>
                <a:cubicBezTo>
                  <a:pt x="754100" y="680467"/>
                  <a:pt x="850677" y="725653"/>
                  <a:pt x="760098" y="695459"/>
                </a:cubicBezTo>
                <a:cubicBezTo>
                  <a:pt x="701052" y="606890"/>
                  <a:pt x="718371" y="647554"/>
                  <a:pt x="695703" y="579549"/>
                </a:cubicBezTo>
                <a:cubicBezTo>
                  <a:pt x="719486" y="365505"/>
                  <a:pt x="684970" y="246845"/>
                  <a:pt x="682824" y="18030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228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Schematic of the “Flamethrower”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63424"/>
            <a:ext cx="54102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Simpler manufacturing than the </a:t>
            </a:r>
            <a:r>
              <a:rPr lang="en-US" sz="2400" dirty="0" err="1" smtClean="0"/>
              <a:t>Mayon</a:t>
            </a:r>
            <a:r>
              <a:rPr lang="en-US" sz="2400" dirty="0" smtClean="0"/>
              <a:t> Turbo Stove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Fuel intake on one side only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Ash is collected on the same side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14900" y="330303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rice hulls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410200" y="3672364"/>
            <a:ext cx="609600" cy="10139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03375" y="54541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twin pipes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724401" y="5983069"/>
            <a:ext cx="2412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perforated aluminum sheet metal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172200" y="5334000"/>
            <a:ext cx="736175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172200" y="5712586"/>
            <a:ext cx="850475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86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5562600" y="4302624"/>
            <a:ext cx="1939629" cy="1488576"/>
            <a:chOff x="2944725" y="3810000"/>
            <a:chExt cx="1939629" cy="1488576"/>
          </a:xfrm>
        </p:grpSpPr>
        <p:sp>
          <p:nvSpPr>
            <p:cNvPr id="39" name="Freeform 38"/>
            <p:cNvSpPr/>
            <p:nvPr/>
          </p:nvSpPr>
          <p:spPr>
            <a:xfrm>
              <a:off x="2944725" y="3810000"/>
              <a:ext cx="1932075" cy="1488576"/>
            </a:xfrm>
            <a:custGeom>
              <a:avLst/>
              <a:gdLst>
                <a:gd name="connsiteX0" fmla="*/ 682824 w 1932075"/>
                <a:gd name="connsiteY0" fmla="*/ 180304 h 1488576"/>
                <a:gd name="connsiteX1" fmla="*/ 682824 w 1932075"/>
                <a:gd name="connsiteY1" fmla="*/ 180304 h 1488576"/>
                <a:gd name="connsiteX2" fmla="*/ 579793 w 1932075"/>
                <a:gd name="connsiteY2" fmla="*/ 51515 h 1488576"/>
                <a:gd name="connsiteX3" fmla="*/ 502520 w 1932075"/>
                <a:gd name="connsiteY3" fmla="*/ 0 h 1488576"/>
                <a:gd name="connsiteX4" fmla="*/ 373731 w 1932075"/>
                <a:gd name="connsiteY4" fmla="*/ 12879 h 1488576"/>
                <a:gd name="connsiteX5" fmla="*/ 335095 w 1932075"/>
                <a:gd name="connsiteY5" fmla="*/ 51515 h 1488576"/>
                <a:gd name="connsiteX6" fmla="*/ 309337 w 1932075"/>
                <a:gd name="connsiteY6" fmla="*/ 90152 h 1488576"/>
                <a:gd name="connsiteX7" fmla="*/ 13123 w 1932075"/>
                <a:gd name="connsiteY7" fmla="*/ 103031 h 1488576"/>
                <a:gd name="connsiteX8" fmla="*/ 13123 w 1932075"/>
                <a:gd name="connsiteY8" fmla="*/ 270456 h 1488576"/>
                <a:gd name="connsiteX9" fmla="*/ 26002 w 1932075"/>
                <a:gd name="connsiteY9" fmla="*/ 309093 h 1488576"/>
                <a:gd name="connsiteX10" fmla="*/ 64638 w 1932075"/>
                <a:gd name="connsiteY10" fmla="*/ 321972 h 1488576"/>
                <a:gd name="connsiteX11" fmla="*/ 103275 w 1932075"/>
                <a:gd name="connsiteY11" fmla="*/ 399245 h 1488576"/>
                <a:gd name="connsiteX12" fmla="*/ 116154 w 1932075"/>
                <a:gd name="connsiteY12" fmla="*/ 437881 h 1488576"/>
                <a:gd name="connsiteX13" fmla="*/ 154791 w 1932075"/>
                <a:gd name="connsiteY13" fmla="*/ 450760 h 1488576"/>
                <a:gd name="connsiteX14" fmla="*/ 193427 w 1932075"/>
                <a:gd name="connsiteY14" fmla="*/ 476518 h 1488576"/>
                <a:gd name="connsiteX15" fmla="*/ 232064 w 1932075"/>
                <a:gd name="connsiteY15" fmla="*/ 489397 h 1488576"/>
                <a:gd name="connsiteX16" fmla="*/ 322216 w 1932075"/>
                <a:gd name="connsiteY16" fmla="*/ 579549 h 1488576"/>
                <a:gd name="connsiteX17" fmla="*/ 360853 w 1932075"/>
                <a:gd name="connsiteY17" fmla="*/ 618186 h 1488576"/>
                <a:gd name="connsiteX18" fmla="*/ 399489 w 1932075"/>
                <a:gd name="connsiteY18" fmla="*/ 643943 h 1488576"/>
                <a:gd name="connsiteX19" fmla="*/ 438126 w 1932075"/>
                <a:gd name="connsiteY19" fmla="*/ 721217 h 1488576"/>
                <a:gd name="connsiteX20" fmla="*/ 515399 w 1932075"/>
                <a:gd name="connsiteY20" fmla="*/ 772732 h 1488576"/>
                <a:gd name="connsiteX21" fmla="*/ 541157 w 1932075"/>
                <a:gd name="connsiteY21" fmla="*/ 811369 h 1488576"/>
                <a:gd name="connsiteX22" fmla="*/ 554036 w 1932075"/>
                <a:gd name="connsiteY22" fmla="*/ 850005 h 1488576"/>
                <a:gd name="connsiteX23" fmla="*/ 631309 w 1932075"/>
                <a:gd name="connsiteY23" fmla="*/ 914400 h 1488576"/>
                <a:gd name="connsiteX24" fmla="*/ 695703 w 1932075"/>
                <a:gd name="connsiteY24" fmla="*/ 991673 h 1488576"/>
                <a:gd name="connsiteX25" fmla="*/ 747219 w 1932075"/>
                <a:gd name="connsiteY25" fmla="*/ 1004552 h 1488576"/>
                <a:gd name="connsiteX26" fmla="*/ 785855 w 1932075"/>
                <a:gd name="connsiteY26" fmla="*/ 1017431 h 1488576"/>
                <a:gd name="connsiteX27" fmla="*/ 824492 w 1932075"/>
                <a:gd name="connsiteY27" fmla="*/ 1043188 h 1488576"/>
                <a:gd name="connsiteX28" fmla="*/ 966160 w 1932075"/>
                <a:gd name="connsiteY28" fmla="*/ 1068946 h 1488576"/>
                <a:gd name="connsiteX29" fmla="*/ 1004796 w 1932075"/>
                <a:gd name="connsiteY29" fmla="*/ 1094704 h 1488576"/>
                <a:gd name="connsiteX30" fmla="*/ 1094948 w 1932075"/>
                <a:gd name="connsiteY30" fmla="*/ 1120462 h 1488576"/>
                <a:gd name="connsiteX31" fmla="*/ 1210858 w 1932075"/>
                <a:gd name="connsiteY31" fmla="*/ 1197735 h 1488576"/>
                <a:gd name="connsiteX32" fmla="*/ 1249495 w 1932075"/>
                <a:gd name="connsiteY32" fmla="*/ 1223493 h 1488576"/>
                <a:gd name="connsiteX33" fmla="*/ 1326768 w 1932075"/>
                <a:gd name="connsiteY33" fmla="*/ 1249250 h 1488576"/>
                <a:gd name="connsiteX34" fmla="*/ 1365405 w 1932075"/>
                <a:gd name="connsiteY34" fmla="*/ 1262129 h 1488576"/>
                <a:gd name="connsiteX35" fmla="*/ 1442678 w 1932075"/>
                <a:gd name="connsiteY35" fmla="*/ 1313645 h 1488576"/>
                <a:gd name="connsiteX36" fmla="*/ 1558588 w 1932075"/>
                <a:gd name="connsiteY36" fmla="*/ 1352281 h 1488576"/>
                <a:gd name="connsiteX37" fmla="*/ 1597224 w 1932075"/>
                <a:gd name="connsiteY37" fmla="*/ 1365160 h 1488576"/>
                <a:gd name="connsiteX38" fmla="*/ 1700255 w 1932075"/>
                <a:gd name="connsiteY38" fmla="*/ 1390918 h 1488576"/>
                <a:gd name="connsiteX39" fmla="*/ 1713134 w 1932075"/>
                <a:gd name="connsiteY39" fmla="*/ 1429555 h 1488576"/>
                <a:gd name="connsiteX40" fmla="*/ 1790407 w 1932075"/>
                <a:gd name="connsiteY40" fmla="*/ 1455312 h 1488576"/>
                <a:gd name="connsiteX41" fmla="*/ 1919196 w 1932075"/>
                <a:gd name="connsiteY41" fmla="*/ 1468191 h 1488576"/>
                <a:gd name="connsiteX42" fmla="*/ 1932075 w 1932075"/>
                <a:gd name="connsiteY42" fmla="*/ 1429555 h 1488576"/>
                <a:gd name="connsiteX43" fmla="*/ 1738892 w 1932075"/>
                <a:gd name="connsiteY43" fmla="*/ 1300766 h 1488576"/>
                <a:gd name="connsiteX44" fmla="*/ 1726013 w 1932075"/>
                <a:gd name="connsiteY44" fmla="*/ 1262129 h 1488576"/>
                <a:gd name="connsiteX45" fmla="*/ 1674498 w 1932075"/>
                <a:gd name="connsiteY45" fmla="*/ 1249250 h 1488576"/>
                <a:gd name="connsiteX46" fmla="*/ 1597224 w 1932075"/>
                <a:gd name="connsiteY46" fmla="*/ 1262129 h 1488576"/>
                <a:gd name="connsiteX47" fmla="*/ 1416920 w 1932075"/>
                <a:gd name="connsiteY47" fmla="*/ 1236372 h 1488576"/>
                <a:gd name="connsiteX48" fmla="*/ 1365405 w 1932075"/>
                <a:gd name="connsiteY48" fmla="*/ 1171977 h 1488576"/>
                <a:gd name="connsiteX49" fmla="*/ 1339647 w 1932075"/>
                <a:gd name="connsiteY49" fmla="*/ 1133341 h 1488576"/>
                <a:gd name="connsiteX50" fmla="*/ 1172222 w 1932075"/>
                <a:gd name="connsiteY50" fmla="*/ 1120462 h 1488576"/>
                <a:gd name="connsiteX51" fmla="*/ 1146464 w 1932075"/>
                <a:gd name="connsiteY51" fmla="*/ 1043188 h 1488576"/>
                <a:gd name="connsiteX52" fmla="*/ 1133585 w 1932075"/>
                <a:gd name="connsiteY52" fmla="*/ 1004552 h 1488576"/>
                <a:gd name="connsiteX53" fmla="*/ 1056312 w 1932075"/>
                <a:gd name="connsiteY53" fmla="*/ 978794 h 1488576"/>
                <a:gd name="connsiteX54" fmla="*/ 1017675 w 1932075"/>
                <a:gd name="connsiteY54" fmla="*/ 965915 h 1488576"/>
                <a:gd name="connsiteX55" fmla="*/ 979038 w 1932075"/>
                <a:gd name="connsiteY55" fmla="*/ 927279 h 1488576"/>
                <a:gd name="connsiteX56" fmla="*/ 966160 w 1932075"/>
                <a:gd name="connsiteY56" fmla="*/ 888642 h 1488576"/>
                <a:gd name="connsiteX57" fmla="*/ 888886 w 1932075"/>
                <a:gd name="connsiteY57" fmla="*/ 862884 h 1488576"/>
                <a:gd name="connsiteX58" fmla="*/ 850250 w 1932075"/>
                <a:gd name="connsiteY58" fmla="*/ 837126 h 1488576"/>
                <a:gd name="connsiteX59" fmla="*/ 811613 w 1932075"/>
                <a:gd name="connsiteY59" fmla="*/ 824248 h 1488576"/>
                <a:gd name="connsiteX60" fmla="*/ 760098 w 1932075"/>
                <a:gd name="connsiteY60" fmla="*/ 695459 h 1488576"/>
                <a:gd name="connsiteX61" fmla="*/ 695703 w 1932075"/>
                <a:gd name="connsiteY61" fmla="*/ 579549 h 1488576"/>
                <a:gd name="connsiteX62" fmla="*/ 682824 w 1932075"/>
                <a:gd name="connsiteY62" fmla="*/ 180304 h 148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932075" h="1488576">
                  <a:moveTo>
                    <a:pt x="682824" y="180304"/>
                  </a:moveTo>
                  <a:lnTo>
                    <a:pt x="682824" y="180304"/>
                  </a:lnTo>
                  <a:cubicBezTo>
                    <a:pt x="654731" y="140973"/>
                    <a:pt x="621418" y="83890"/>
                    <a:pt x="579793" y="51515"/>
                  </a:cubicBezTo>
                  <a:cubicBezTo>
                    <a:pt x="555357" y="32509"/>
                    <a:pt x="502520" y="0"/>
                    <a:pt x="502520" y="0"/>
                  </a:cubicBezTo>
                  <a:cubicBezTo>
                    <a:pt x="459590" y="4293"/>
                    <a:pt x="414967" y="191"/>
                    <a:pt x="373731" y="12879"/>
                  </a:cubicBezTo>
                  <a:cubicBezTo>
                    <a:pt x="356323" y="18235"/>
                    <a:pt x="346755" y="37523"/>
                    <a:pt x="335095" y="51515"/>
                  </a:cubicBezTo>
                  <a:cubicBezTo>
                    <a:pt x="325186" y="63406"/>
                    <a:pt x="324621" y="87707"/>
                    <a:pt x="309337" y="90152"/>
                  </a:cubicBezTo>
                  <a:cubicBezTo>
                    <a:pt x="211747" y="105767"/>
                    <a:pt x="111861" y="98738"/>
                    <a:pt x="13123" y="103031"/>
                  </a:cubicBezTo>
                  <a:cubicBezTo>
                    <a:pt x="-2155" y="194695"/>
                    <a:pt x="-6462" y="172532"/>
                    <a:pt x="13123" y="270456"/>
                  </a:cubicBezTo>
                  <a:cubicBezTo>
                    <a:pt x="15785" y="283768"/>
                    <a:pt x="16403" y="299493"/>
                    <a:pt x="26002" y="309093"/>
                  </a:cubicBezTo>
                  <a:cubicBezTo>
                    <a:pt x="35601" y="318692"/>
                    <a:pt x="51759" y="317679"/>
                    <a:pt x="64638" y="321972"/>
                  </a:cubicBezTo>
                  <a:cubicBezTo>
                    <a:pt x="97009" y="419084"/>
                    <a:pt x="53343" y="299382"/>
                    <a:pt x="103275" y="399245"/>
                  </a:cubicBezTo>
                  <a:cubicBezTo>
                    <a:pt x="109346" y="411387"/>
                    <a:pt x="106555" y="428282"/>
                    <a:pt x="116154" y="437881"/>
                  </a:cubicBezTo>
                  <a:cubicBezTo>
                    <a:pt x="125754" y="447480"/>
                    <a:pt x="141912" y="446467"/>
                    <a:pt x="154791" y="450760"/>
                  </a:cubicBezTo>
                  <a:cubicBezTo>
                    <a:pt x="167670" y="459346"/>
                    <a:pt x="179583" y="469596"/>
                    <a:pt x="193427" y="476518"/>
                  </a:cubicBezTo>
                  <a:cubicBezTo>
                    <a:pt x="205569" y="482589"/>
                    <a:pt x="222465" y="479798"/>
                    <a:pt x="232064" y="489397"/>
                  </a:cubicBezTo>
                  <a:cubicBezTo>
                    <a:pt x="335394" y="592727"/>
                    <a:pt x="234790" y="550407"/>
                    <a:pt x="322216" y="579549"/>
                  </a:cubicBezTo>
                  <a:cubicBezTo>
                    <a:pt x="335095" y="592428"/>
                    <a:pt x="346861" y="606526"/>
                    <a:pt x="360853" y="618186"/>
                  </a:cubicBezTo>
                  <a:cubicBezTo>
                    <a:pt x="372744" y="628095"/>
                    <a:pt x="389820" y="631857"/>
                    <a:pt x="399489" y="643943"/>
                  </a:cubicBezTo>
                  <a:cubicBezTo>
                    <a:pt x="451546" y="709015"/>
                    <a:pt x="365748" y="657887"/>
                    <a:pt x="438126" y="721217"/>
                  </a:cubicBezTo>
                  <a:cubicBezTo>
                    <a:pt x="461423" y="741602"/>
                    <a:pt x="515399" y="772732"/>
                    <a:pt x="515399" y="772732"/>
                  </a:cubicBezTo>
                  <a:cubicBezTo>
                    <a:pt x="523985" y="785611"/>
                    <a:pt x="534235" y="797525"/>
                    <a:pt x="541157" y="811369"/>
                  </a:cubicBezTo>
                  <a:cubicBezTo>
                    <a:pt x="547228" y="823511"/>
                    <a:pt x="546506" y="838710"/>
                    <a:pt x="554036" y="850005"/>
                  </a:cubicBezTo>
                  <a:cubicBezTo>
                    <a:pt x="573870" y="879756"/>
                    <a:pt x="602798" y="895393"/>
                    <a:pt x="631309" y="914400"/>
                  </a:cubicBezTo>
                  <a:cubicBezTo>
                    <a:pt x="647721" y="939018"/>
                    <a:pt x="669008" y="976418"/>
                    <a:pt x="695703" y="991673"/>
                  </a:cubicBezTo>
                  <a:cubicBezTo>
                    <a:pt x="711071" y="1000455"/>
                    <a:pt x="730200" y="999689"/>
                    <a:pt x="747219" y="1004552"/>
                  </a:cubicBezTo>
                  <a:cubicBezTo>
                    <a:pt x="760272" y="1008281"/>
                    <a:pt x="773713" y="1011360"/>
                    <a:pt x="785855" y="1017431"/>
                  </a:cubicBezTo>
                  <a:cubicBezTo>
                    <a:pt x="799699" y="1024353"/>
                    <a:pt x="810648" y="1036266"/>
                    <a:pt x="824492" y="1043188"/>
                  </a:cubicBezTo>
                  <a:cubicBezTo>
                    <a:pt x="864200" y="1063041"/>
                    <a:pt x="930640" y="1064506"/>
                    <a:pt x="966160" y="1068946"/>
                  </a:cubicBezTo>
                  <a:cubicBezTo>
                    <a:pt x="979039" y="1077532"/>
                    <a:pt x="990952" y="1087782"/>
                    <a:pt x="1004796" y="1094704"/>
                  </a:cubicBezTo>
                  <a:cubicBezTo>
                    <a:pt x="1023271" y="1103942"/>
                    <a:pt x="1078444" y="1116336"/>
                    <a:pt x="1094948" y="1120462"/>
                  </a:cubicBezTo>
                  <a:lnTo>
                    <a:pt x="1210858" y="1197735"/>
                  </a:lnTo>
                  <a:cubicBezTo>
                    <a:pt x="1223737" y="1206321"/>
                    <a:pt x="1234811" y="1218598"/>
                    <a:pt x="1249495" y="1223493"/>
                  </a:cubicBezTo>
                  <a:lnTo>
                    <a:pt x="1326768" y="1249250"/>
                  </a:lnTo>
                  <a:lnTo>
                    <a:pt x="1365405" y="1262129"/>
                  </a:lnTo>
                  <a:cubicBezTo>
                    <a:pt x="1391163" y="1279301"/>
                    <a:pt x="1413310" y="1303855"/>
                    <a:pt x="1442678" y="1313645"/>
                  </a:cubicBezTo>
                  <a:lnTo>
                    <a:pt x="1558588" y="1352281"/>
                  </a:lnTo>
                  <a:cubicBezTo>
                    <a:pt x="1571467" y="1356574"/>
                    <a:pt x="1584054" y="1361867"/>
                    <a:pt x="1597224" y="1365160"/>
                  </a:cubicBezTo>
                  <a:lnTo>
                    <a:pt x="1700255" y="1390918"/>
                  </a:lnTo>
                  <a:cubicBezTo>
                    <a:pt x="1704548" y="1403797"/>
                    <a:pt x="1702087" y="1421664"/>
                    <a:pt x="1713134" y="1429555"/>
                  </a:cubicBezTo>
                  <a:cubicBezTo>
                    <a:pt x="1735228" y="1445336"/>
                    <a:pt x="1790407" y="1455312"/>
                    <a:pt x="1790407" y="1455312"/>
                  </a:cubicBezTo>
                  <a:cubicBezTo>
                    <a:pt x="1837838" y="1486932"/>
                    <a:pt x="1846009" y="1504784"/>
                    <a:pt x="1919196" y="1468191"/>
                  </a:cubicBezTo>
                  <a:cubicBezTo>
                    <a:pt x="1931338" y="1462120"/>
                    <a:pt x="1927782" y="1442434"/>
                    <a:pt x="1932075" y="1429555"/>
                  </a:cubicBezTo>
                  <a:cubicBezTo>
                    <a:pt x="1909382" y="1225320"/>
                    <a:pt x="1962869" y="1360494"/>
                    <a:pt x="1738892" y="1300766"/>
                  </a:cubicBezTo>
                  <a:cubicBezTo>
                    <a:pt x="1725775" y="1297268"/>
                    <a:pt x="1736614" y="1270610"/>
                    <a:pt x="1726013" y="1262129"/>
                  </a:cubicBezTo>
                  <a:cubicBezTo>
                    <a:pt x="1712192" y="1251072"/>
                    <a:pt x="1691670" y="1253543"/>
                    <a:pt x="1674498" y="1249250"/>
                  </a:cubicBezTo>
                  <a:cubicBezTo>
                    <a:pt x="1648740" y="1253543"/>
                    <a:pt x="1623337" y="1262129"/>
                    <a:pt x="1597224" y="1262129"/>
                  </a:cubicBezTo>
                  <a:cubicBezTo>
                    <a:pt x="1484365" y="1262129"/>
                    <a:pt x="1488423" y="1260204"/>
                    <a:pt x="1416920" y="1236372"/>
                  </a:cubicBezTo>
                  <a:cubicBezTo>
                    <a:pt x="1391848" y="1161155"/>
                    <a:pt x="1423658" y="1230230"/>
                    <a:pt x="1365405" y="1171977"/>
                  </a:cubicBezTo>
                  <a:cubicBezTo>
                    <a:pt x="1354460" y="1161032"/>
                    <a:pt x="1354603" y="1137329"/>
                    <a:pt x="1339647" y="1133341"/>
                  </a:cubicBezTo>
                  <a:cubicBezTo>
                    <a:pt x="1285564" y="1118919"/>
                    <a:pt x="1228030" y="1124755"/>
                    <a:pt x="1172222" y="1120462"/>
                  </a:cubicBezTo>
                  <a:lnTo>
                    <a:pt x="1146464" y="1043188"/>
                  </a:lnTo>
                  <a:cubicBezTo>
                    <a:pt x="1142171" y="1030309"/>
                    <a:pt x="1146464" y="1008845"/>
                    <a:pt x="1133585" y="1004552"/>
                  </a:cubicBezTo>
                  <a:lnTo>
                    <a:pt x="1056312" y="978794"/>
                  </a:lnTo>
                  <a:lnTo>
                    <a:pt x="1017675" y="965915"/>
                  </a:lnTo>
                  <a:cubicBezTo>
                    <a:pt x="1004796" y="953036"/>
                    <a:pt x="989141" y="942434"/>
                    <a:pt x="979038" y="927279"/>
                  </a:cubicBezTo>
                  <a:cubicBezTo>
                    <a:pt x="971508" y="915983"/>
                    <a:pt x="977207" y="896533"/>
                    <a:pt x="966160" y="888642"/>
                  </a:cubicBezTo>
                  <a:cubicBezTo>
                    <a:pt x="944066" y="872861"/>
                    <a:pt x="888886" y="862884"/>
                    <a:pt x="888886" y="862884"/>
                  </a:cubicBezTo>
                  <a:cubicBezTo>
                    <a:pt x="876007" y="854298"/>
                    <a:pt x="864094" y="844048"/>
                    <a:pt x="850250" y="837126"/>
                  </a:cubicBezTo>
                  <a:cubicBezTo>
                    <a:pt x="838108" y="831055"/>
                    <a:pt x="816655" y="836853"/>
                    <a:pt x="811613" y="824248"/>
                  </a:cubicBezTo>
                  <a:cubicBezTo>
                    <a:pt x="754100" y="680467"/>
                    <a:pt x="850677" y="725653"/>
                    <a:pt x="760098" y="695459"/>
                  </a:cubicBezTo>
                  <a:cubicBezTo>
                    <a:pt x="701052" y="606890"/>
                    <a:pt x="718371" y="647554"/>
                    <a:pt x="695703" y="579549"/>
                  </a:cubicBezTo>
                  <a:cubicBezTo>
                    <a:pt x="719486" y="365505"/>
                    <a:pt x="684970" y="246845"/>
                    <a:pt x="682824" y="1803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641521" y="4430332"/>
              <a:ext cx="1242833" cy="734096"/>
            </a:xfrm>
            <a:custGeom>
              <a:avLst/>
              <a:gdLst>
                <a:gd name="connsiteX0" fmla="*/ 41837 w 1242833"/>
                <a:gd name="connsiteY0" fmla="*/ 25758 h 734096"/>
                <a:gd name="connsiteX1" fmla="*/ 41837 w 1242833"/>
                <a:gd name="connsiteY1" fmla="*/ 25758 h 734096"/>
                <a:gd name="connsiteX2" fmla="*/ 16079 w 1242833"/>
                <a:gd name="connsiteY2" fmla="*/ 167426 h 734096"/>
                <a:gd name="connsiteX3" fmla="*/ 28958 w 1242833"/>
                <a:gd name="connsiteY3" fmla="*/ 244699 h 734096"/>
                <a:gd name="connsiteX4" fmla="*/ 106231 w 1242833"/>
                <a:gd name="connsiteY4" fmla="*/ 270457 h 734096"/>
                <a:gd name="connsiteX5" fmla="*/ 119110 w 1242833"/>
                <a:gd name="connsiteY5" fmla="*/ 309093 h 734096"/>
                <a:gd name="connsiteX6" fmla="*/ 157747 w 1242833"/>
                <a:gd name="connsiteY6" fmla="*/ 321972 h 734096"/>
                <a:gd name="connsiteX7" fmla="*/ 196383 w 1242833"/>
                <a:gd name="connsiteY7" fmla="*/ 347730 h 734096"/>
                <a:gd name="connsiteX8" fmla="*/ 222141 w 1242833"/>
                <a:gd name="connsiteY8" fmla="*/ 386367 h 734096"/>
                <a:gd name="connsiteX9" fmla="*/ 299414 w 1242833"/>
                <a:gd name="connsiteY9" fmla="*/ 412124 h 734096"/>
                <a:gd name="connsiteX10" fmla="*/ 376687 w 1242833"/>
                <a:gd name="connsiteY10" fmla="*/ 463640 h 734096"/>
                <a:gd name="connsiteX11" fmla="*/ 402445 w 1242833"/>
                <a:gd name="connsiteY11" fmla="*/ 502276 h 734096"/>
                <a:gd name="connsiteX12" fmla="*/ 441082 w 1242833"/>
                <a:gd name="connsiteY12" fmla="*/ 515155 h 734096"/>
                <a:gd name="connsiteX13" fmla="*/ 556992 w 1242833"/>
                <a:gd name="connsiteY13" fmla="*/ 540913 h 734096"/>
                <a:gd name="connsiteX14" fmla="*/ 672902 w 1242833"/>
                <a:gd name="connsiteY14" fmla="*/ 592429 h 734096"/>
                <a:gd name="connsiteX15" fmla="*/ 711538 w 1242833"/>
                <a:gd name="connsiteY15" fmla="*/ 605307 h 734096"/>
                <a:gd name="connsiteX16" fmla="*/ 737296 w 1242833"/>
                <a:gd name="connsiteY16" fmla="*/ 643944 h 734096"/>
                <a:gd name="connsiteX17" fmla="*/ 904721 w 1242833"/>
                <a:gd name="connsiteY17" fmla="*/ 682581 h 734096"/>
                <a:gd name="connsiteX18" fmla="*/ 981994 w 1242833"/>
                <a:gd name="connsiteY18" fmla="*/ 708338 h 734096"/>
                <a:gd name="connsiteX19" fmla="*/ 1085025 w 1242833"/>
                <a:gd name="connsiteY19" fmla="*/ 734096 h 734096"/>
                <a:gd name="connsiteX20" fmla="*/ 1239572 w 1242833"/>
                <a:gd name="connsiteY20" fmla="*/ 721217 h 734096"/>
                <a:gd name="connsiteX21" fmla="*/ 1200935 w 1242833"/>
                <a:gd name="connsiteY21" fmla="*/ 695460 h 734096"/>
                <a:gd name="connsiteX22" fmla="*/ 1136541 w 1242833"/>
                <a:gd name="connsiteY22" fmla="*/ 682581 h 734096"/>
                <a:gd name="connsiteX23" fmla="*/ 1110783 w 1242833"/>
                <a:gd name="connsiteY23" fmla="*/ 643944 h 734096"/>
                <a:gd name="connsiteX24" fmla="*/ 1059268 w 1242833"/>
                <a:gd name="connsiteY24" fmla="*/ 618186 h 734096"/>
                <a:gd name="connsiteX25" fmla="*/ 853206 w 1242833"/>
                <a:gd name="connsiteY25" fmla="*/ 579550 h 734096"/>
                <a:gd name="connsiteX26" fmla="*/ 827448 w 1242833"/>
                <a:gd name="connsiteY26" fmla="*/ 540913 h 734096"/>
                <a:gd name="connsiteX27" fmla="*/ 788811 w 1242833"/>
                <a:gd name="connsiteY27" fmla="*/ 515155 h 734096"/>
                <a:gd name="connsiteX28" fmla="*/ 634265 w 1242833"/>
                <a:gd name="connsiteY28" fmla="*/ 489398 h 734096"/>
                <a:gd name="connsiteX29" fmla="*/ 582749 w 1242833"/>
                <a:gd name="connsiteY29" fmla="*/ 412124 h 734096"/>
                <a:gd name="connsiteX30" fmla="*/ 556992 w 1242833"/>
                <a:gd name="connsiteY30" fmla="*/ 373488 h 734096"/>
                <a:gd name="connsiteX31" fmla="*/ 544113 w 1242833"/>
                <a:gd name="connsiteY31" fmla="*/ 334851 h 734096"/>
                <a:gd name="connsiteX32" fmla="*/ 441082 w 1242833"/>
                <a:gd name="connsiteY32" fmla="*/ 321972 h 734096"/>
                <a:gd name="connsiteX33" fmla="*/ 363809 w 1242833"/>
                <a:gd name="connsiteY33" fmla="*/ 270457 h 734096"/>
                <a:gd name="connsiteX34" fmla="*/ 338051 w 1242833"/>
                <a:gd name="connsiteY34" fmla="*/ 231820 h 734096"/>
                <a:gd name="connsiteX35" fmla="*/ 260778 w 1242833"/>
                <a:gd name="connsiteY35" fmla="*/ 206062 h 734096"/>
                <a:gd name="connsiteX36" fmla="*/ 222141 w 1242833"/>
                <a:gd name="connsiteY36" fmla="*/ 193183 h 734096"/>
                <a:gd name="connsiteX37" fmla="*/ 183504 w 1242833"/>
                <a:gd name="connsiteY37" fmla="*/ 180305 h 734096"/>
                <a:gd name="connsiteX38" fmla="*/ 157747 w 1242833"/>
                <a:gd name="connsiteY38" fmla="*/ 141668 h 734096"/>
                <a:gd name="connsiteX39" fmla="*/ 144868 w 1242833"/>
                <a:gd name="connsiteY39" fmla="*/ 103031 h 734096"/>
                <a:gd name="connsiteX40" fmla="*/ 106231 w 1242833"/>
                <a:gd name="connsiteY40" fmla="*/ 77274 h 734096"/>
                <a:gd name="connsiteX41" fmla="*/ 54716 w 1242833"/>
                <a:gd name="connsiteY41" fmla="*/ 0 h 734096"/>
                <a:gd name="connsiteX42" fmla="*/ 41837 w 1242833"/>
                <a:gd name="connsiteY42" fmla="*/ 38637 h 734096"/>
                <a:gd name="connsiteX43" fmla="*/ 41837 w 1242833"/>
                <a:gd name="connsiteY43" fmla="*/ 25758 h 73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242833" h="734096">
                  <a:moveTo>
                    <a:pt x="41837" y="25758"/>
                  </a:moveTo>
                  <a:lnTo>
                    <a:pt x="41837" y="25758"/>
                  </a:lnTo>
                  <a:cubicBezTo>
                    <a:pt x="-15409" y="178412"/>
                    <a:pt x="-3276" y="80330"/>
                    <a:pt x="16079" y="167426"/>
                  </a:cubicBezTo>
                  <a:cubicBezTo>
                    <a:pt x="21744" y="192917"/>
                    <a:pt x="11763" y="225047"/>
                    <a:pt x="28958" y="244699"/>
                  </a:cubicBezTo>
                  <a:cubicBezTo>
                    <a:pt x="46837" y="265132"/>
                    <a:pt x="106231" y="270457"/>
                    <a:pt x="106231" y="270457"/>
                  </a:cubicBezTo>
                  <a:cubicBezTo>
                    <a:pt x="110524" y="283336"/>
                    <a:pt x="109511" y="299494"/>
                    <a:pt x="119110" y="309093"/>
                  </a:cubicBezTo>
                  <a:cubicBezTo>
                    <a:pt x="128710" y="318692"/>
                    <a:pt x="145605" y="315901"/>
                    <a:pt x="157747" y="321972"/>
                  </a:cubicBezTo>
                  <a:cubicBezTo>
                    <a:pt x="171591" y="328894"/>
                    <a:pt x="183504" y="339144"/>
                    <a:pt x="196383" y="347730"/>
                  </a:cubicBezTo>
                  <a:cubicBezTo>
                    <a:pt x="204969" y="360609"/>
                    <a:pt x="209015" y="378163"/>
                    <a:pt x="222141" y="386367"/>
                  </a:cubicBezTo>
                  <a:cubicBezTo>
                    <a:pt x="245165" y="400757"/>
                    <a:pt x="299414" y="412124"/>
                    <a:pt x="299414" y="412124"/>
                  </a:cubicBezTo>
                  <a:cubicBezTo>
                    <a:pt x="326586" y="493639"/>
                    <a:pt x="287097" y="412446"/>
                    <a:pt x="376687" y="463640"/>
                  </a:cubicBezTo>
                  <a:cubicBezTo>
                    <a:pt x="390126" y="471319"/>
                    <a:pt x="390358" y="492607"/>
                    <a:pt x="402445" y="502276"/>
                  </a:cubicBezTo>
                  <a:cubicBezTo>
                    <a:pt x="413046" y="510757"/>
                    <a:pt x="427830" y="512210"/>
                    <a:pt x="441082" y="515155"/>
                  </a:cubicBezTo>
                  <a:cubicBezTo>
                    <a:pt x="577078" y="545377"/>
                    <a:pt x="470014" y="511920"/>
                    <a:pt x="556992" y="540913"/>
                  </a:cubicBezTo>
                  <a:cubicBezTo>
                    <a:pt x="618218" y="581732"/>
                    <a:pt x="580946" y="561777"/>
                    <a:pt x="672902" y="592429"/>
                  </a:cubicBezTo>
                  <a:lnTo>
                    <a:pt x="711538" y="605307"/>
                  </a:lnTo>
                  <a:cubicBezTo>
                    <a:pt x="720124" y="618186"/>
                    <a:pt x="724170" y="635740"/>
                    <a:pt x="737296" y="643944"/>
                  </a:cubicBezTo>
                  <a:cubicBezTo>
                    <a:pt x="779201" y="670135"/>
                    <a:pt x="859431" y="676111"/>
                    <a:pt x="904721" y="682581"/>
                  </a:cubicBezTo>
                  <a:cubicBezTo>
                    <a:pt x="930479" y="691167"/>
                    <a:pt x="955370" y="703013"/>
                    <a:pt x="981994" y="708338"/>
                  </a:cubicBezTo>
                  <a:cubicBezTo>
                    <a:pt x="1059701" y="723879"/>
                    <a:pt x="1025622" y="714295"/>
                    <a:pt x="1085025" y="734096"/>
                  </a:cubicBezTo>
                  <a:cubicBezTo>
                    <a:pt x="1136541" y="729803"/>
                    <a:pt x="1190530" y="737564"/>
                    <a:pt x="1239572" y="721217"/>
                  </a:cubicBezTo>
                  <a:cubicBezTo>
                    <a:pt x="1254256" y="716322"/>
                    <a:pt x="1215428" y="700895"/>
                    <a:pt x="1200935" y="695460"/>
                  </a:cubicBezTo>
                  <a:cubicBezTo>
                    <a:pt x="1180439" y="687774"/>
                    <a:pt x="1158006" y="686874"/>
                    <a:pt x="1136541" y="682581"/>
                  </a:cubicBezTo>
                  <a:cubicBezTo>
                    <a:pt x="1127955" y="669702"/>
                    <a:pt x="1122674" y="653853"/>
                    <a:pt x="1110783" y="643944"/>
                  </a:cubicBezTo>
                  <a:cubicBezTo>
                    <a:pt x="1096034" y="631653"/>
                    <a:pt x="1077093" y="625316"/>
                    <a:pt x="1059268" y="618186"/>
                  </a:cubicBezTo>
                  <a:cubicBezTo>
                    <a:pt x="967336" y="581413"/>
                    <a:pt x="967265" y="590956"/>
                    <a:pt x="853206" y="579550"/>
                  </a:cubicBezTo>
                  <a:cubicBezTo>
                    <a:pt x="844620" y="566671"/>
                    <a:pt x="838393" y="551858"/>
                    <a:pt x="827448" y="540913"/>
                  </a:cubicBezTo>
                  <a:cubicBezTo>
                    <a:pt x="816503" y="529968"/>
                    <a:pt x="802655" y="522077"/>
                    <a:pt x="788811" y="515155"/>
                  </a:cubicBezTo>
                  <a:cubicBezTo>
                    <a:pt x="745658" y="493578"/>
                    <a:pt x="670995" y="493479"/>
                    <a:pt x="634265" y="489398"/>
                  </a:cubicBezTo>
                  <a:lnTo>
                    <a:pt x="582749" y="412124"/>
                  </a:lnTo>
                  <a:cubicBezTo>
                    <a:pt x="574163" y="399245"/>
                    <a:pt x="561887" y="388172"/>
                    <a:pt x="556992" y="373488"/>
                  </a:cubicBezTo>
                  <a:cubicBezTo>
                    <a:pt x="552699" y="360609"/>
                    <a:pt x="556519" y="340365"/>
                    <a:pt x="544113" y="334851"/>
                  </a:cubicBezTo>
                  <a:cubicBezTo>
                    <a:pt x="512485" y="320794"/>
                    <a:pt x="475426" y="326265"/>
                    <a:pt x="441082" y="321972"/>
                  </a:cubicBezTo>
                  <a:cubicBezTo>
                    <a:pt x="415324" y="304800"/>
                    <a:pt x="380981" y="296215"/>
                    <a:pt x="363809" y="270457"/>
                  </a:cubicBezTo>
                  <a:cubicBezTo>
                    <a:pt x="355223" y="257578"/>
                    <a:pt x="351177" y="240024"/>
                    <a:pt x="338051" y="231820"/>
                  </a:cubicBezTo>
                  <a:cubicBezTo>
                    <a:pt x="315027" y="217430"/>
                    <a:pt x="286536" y="214648"/>
                    <a:pt x="260778" y="206062"/>
                  </a:cubicBezTo>
                  <a:lnTo>
                    <a:pt x="222141" y="193183"/>
                  </a:lnTo>
                  <a:lnTo>
                    <a:pt x="183504" y="180305"/>
                  </a:lnTo>
                  <a:cubicBezTo>
                    <a:pt x="174918" y="167426"/>
                    <a:pt x="164669" y="155512"/>
                    <a:pt x="157747" y="141668"/>
                  </a:cubicBezTo>
                  <a:cubicBezTo>
                    <a:pt x="151676" y="129525"/>
                    <a:pt x="153349" y="113632"/>
                    <a:pt x="144868" y="103031"/>
                  </a:cubicBezTo>
                  <a:cubicBezTo>
                    <a:pt x="135199" y="90944"/>
                    <a:pt x="119110" y="85860"/>
                    <a:pt x="106231" y="77274"/>
                  </a:cubicBezTo>
                  <a:cubicBezTo>
                    <a:pt x="99577" y="57312"/>
                    <a:pt x="86872" y="0"/>
                    <a:pt x="54716" y="0"/>
                  </a:cubicBezTo>
                  <a:cubicBezTo>
                    <a:pt x="41140" y="0"/>
                    <a:pt x="44499" y="25325"/>
                    <a:pt x="41837" y="38637"/>
                  </a:cubicBezTo>
                  <a:cubicBezTo>
                    <a:pt x="40153" y="47056"/>
                    <a:pt x="41837" y="27904"/>
                    <a:pt x="41837" y="25758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337416" y="4613585"/>
            <a:ext cx="1018601" cy="1047885"/>
            <a:chOff x="3733800" y="4065028"/>
            <a:chExt cx="1018601" cy="1047885"/>
          </a:xfrm>
        </p:grpSpPr>
        <p:sp>
          <p:nvSpPr>
            <p:cNvPr id="51" name="Freeform 50"/>
            <p:cNvSpPr/>
            <p:nvPr/>
          </p:nvSpPr>
          <p:spPr>
            <a:xfrm>
              <a:off x="3985845" y="4065028"/>
              <a:ext cx="611950" cy="545609"/>
            </a:xfrm>
            <a:custGeom>
              <a:avLst/>
              <a:gdLst>
                <a:gd name="connsiteX0" fmla="*/ 148273 w 611950"/>
                <a:gd name="connsiteY0" fmla="*/ 545609 h 545609"/>
                <a:gd name="connsiteX1" fmla="*/ 148273 w 611950"/>
                <a:gd name="connsiteY1" fmla="*/ 545609 h 545609"/>
                <a:gd name="connsiteX2" fmla="*/ 109637 w 611950"/>
                <a:gd name="connsiteY2" fmla="*/ 442578 h 545609"/>
                <a:gd name="connsiteX3" fmla="*/ 32363 w 611950"/>
                <a:gd name="connsiteY3" fmla="*/ 391062 h 545609"/>
                <a:gd name="connsiteX4" fmla="*/ 19485 w 611950"/>
                <a:gd name="connsiteY4" fmla="*/ 288031 h 545609"/>
                <a:gd name="connsiteX5" fmla="*/ 96758 w 611950"/>
                <a:gd name="connsiteY5" fmla="*/ 262273 h 545609"/>
                <a:gd name="connsiteX6" fmla="*/ 135394 w 611950"/>
                <a:gd name="connsiteY6" fmla="*/ 249395 h 545609"/>
                <a:gd name="connsiteX7" fmla="*/ 174031 w 611950"/>
                <a:gd name="connsiteY7" fmla="*/ 210758 h 545609"/>
                <a:gd name="connsiteX8" fmla="*/ 199789 w 611950"/>
                <a:gd name="connsiteY8" fmla="*/ 56211 h 545609"/>
                <a:gd name="connsiteX9" fmla="*/ 238425 w 611950"/>
                <a:gd name="connsiteY9" fmla="*/ 197879 h 545609"/>
                <a:gd name="connsiteX10" fmla="*/ 238425 w 611950"/>
                <a:gd name="connsiteY10" fmla="*/ 300910 h 545609"/>
                <a:gd name="connsiteX11" fmla="*/ 277062 w 611950"/>
                <a:gd name="connsiteY11" fmla="*/ 288031 h 545609"/>
                <a:gd name="connsiteX12" fmla="*/ 328578 w 611950"/>
                <a:gd name="connsiteY12" fmla="*/ 210758 h 545609"/>
                <a:gd name="connsiteX13" fmla="*/ 341456 w 611950"/>
                <a:gd name="connsiteY13" fmla="*/ 172121 h 545609"/>
                <a:gd name="connsiteX14" fmla="*/ 367214 w 611950"/>
                <a:gd name="connsiteY14" fmla="*/ 133485 h 545609"/>
                <a:gd name="connsiteX15" fmla="*/ 380093 w 611950"/>
                <a:gd name="connsiteY15" fmla="*/ 43333 h 545609"/>
                <a:gd name="connsiteX16" fmla="*/ 392972 w 611950"/>
                <a:gd name="connsiteY16" fmla="*/ 107727 h 545609"/>
                <a:gd name="connsiteX17" fmla="*/ 418730 w 611950"/>
                <a:gd name="connsiteY17" fmla="*/ 185000 h 545609"/>
                <a:gd name="connsiteX18" fmla="*/ 431609 w 611950"/>
                <a:gd name="connsiteY18" fmla="*/ 288031 h 545609"/>
                <a:gd name="connsiteX19" fmla="*/ 470245 w 611950"/>
                <a:gd name="connsiteY19" fmla="*/ 262273 h 545609"/>
                <a:gd name="connsiteX20" fmla="*/ 496003 w 611950"/>
                <a:gd name="connsiteY20" fmla="*/ 185000 h 545609"/>
                <a:gd name="connsiteX21" fmla="*/ 508882 w 611950"/>
                <a:gd name="connsiteY21" fmla="*/ 146364 h 545609"/>
                <a:gd name="connsiteX22" fmla="*/ 521761 w 611950"/>
                <a:gd name="connsiteY22" fmla="*/ 107727 h 545609"/>
                <a:gd name="connsiteX23" fmla="*/ 534640 w 611950"/>
                <a:gd name="connsiteY23" fmla="*/ 69090 h 545609"/>
                <a:gd name="connsiteX24" fmla="*/ 521761 w 611950"/>
                <a:gd name="connsiteY24" fmla="*/ 4696 h 545609"/>
                <a:gd name="connsiteX25" fmla="*/ 560397 w 611950"/>
                <a:gd name="connsiteY25" fmla="*/ 17575 h 545609"/>
                <a:gd name="connsiteX26" fmla="*/ 586155 w 611950"/>
                <a:gd name="connsiteY26" fmla="*/ 94848 h 545609"/>
                <a:gd name="connsiteX27" fmla="*/ 611913 w 611950"/>
                <a:gd name="connsiteY27" fmla="*/ 133485 h 545609"/>
                <a:gd name="connsiteX28" fmla="*/ 599034 w 611950"/>
                <a:gd name="connsiteY28" fmla="*/ 262273 h 545609"/>
                <a:gd name="connsiteX29" fmla="*/ 599034 w 611950"/>
                <a:gd name="connsiteY29" fmla="*/ 429699 h 545609"/>
                <a:gd name="connsiteX30" fmla="*/ 560397 w 611950"/>
                <a:gd name="connsiteY30" fmla="*/ 442578 h 545609"/>
                <a:gd name="connsiteX31" fmla="*/ 547518 w 611950"/>
                <a:gd name="connsiteY31" fmla="*/ 481214 h 545609"/>
                <a:gd name="connsiteX32" fmla="*/ 508882 w 611950"/>
                <a:gd name="connsiteY32" fmla="*/ 494093 h 545609"/>
                <a:gd name="connsiteX33" fmla="*/ 367214 w 611950"/>
                <a:gd name="connsiteY33" fmla="*/ 506972 h 545609"/>
                <a:gd name="connsiteX34" fmla="*/ 328578 w 611950"/>
                <a:gd name="connsiteY34" fmla="*/ 519851 h 545609"/>
                <a:gd name="connsiteX35" fmla="*/ 148273 w 611950"/>
                <a:gd name="connsiteY35" fmla="*/ 545609 h 545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11950" h="545609">
                  <a:moveTo>
                    <a:pt x="148273" y="545609"/>
                  </a:moveTo>
                  <a:lnTo>
                    <a:pt x="148273" y="545609"/>
                  </a:lnTo>
                  <a:cubicBezTo>
                    <a:pt x="135394" y="511265"/>
                    <a:pt x="131644" y="471921"/>
                    <a:pt x="109637" y="442578"/>
                  </a:cubicBezTo>
                  <a:cubicBezTo>
                    <a:pt x="91063" y="417812"/>
                    <a:pt x="32363" y="391062"/>
                    <a:pt x="32363" y="391062"/>
                  </a:cubicBezTo>
                  <a:cubicBezTo>
                    <a:pt x="12468" y="361219"/>
                    <a:pt x="-21892" y="329409"/>
                    <a:pt x="19485" y="288031"/>
                  </a:cubicBezTo>
                  <a:cubicBezTo>
                    <a:pt x="38684" y="268832"/>
                    <a:pt x="71000" y="270859"/>
                    <a:pt x="96758" y="262273"/>
                  </a:cubicBezTo>
                  <a:lnTo>
                    <a:pt x="135394" y="249395"/>
                  </a:lnTo>
                  <a:cubicBezTo>
                    <a:pt x="148273" y="236516"/>
                    <a:pt x="171903" y="228847"/>
                    <a:pt x="174031" y="210758"/>
                  </a:cubicBezTo>
                  <a:cubicBezTo>
                    <a:pt x="194368" y="37893"/>
                    <a:pt x="102201" y="-8845"/>
                    <a:pt x="199789" y="56211"/>
                  </a:cubicBezTo>
                  <a:cubicBezTo>
                    <a:pt x="228840" y="172412"/>
                    <a:pt x="214353" y="125658"/>
                    <a:pt x="238425" y="197879"/>
                  </a:cubicBezTo>
                  <a:cubicBezTo>
                    <a:pt x="233003" y="219568"/>
                    <a:pt x="209506" y="279221"/>
                    <a:pt x="238425" y="300910"/>
                  </a:cubicBezTo>
                  <a:cubicBezTo>
                    <a:pt x="249286" y="309055"/>
                    <a:pt x="264183" y="292324"/>
                    <a:pt x="277062" y="288031"/>
                  </a:cubicBezTo>
                  <a:cubicBezTo>
                    <a:pt x="307686" y="196160"/>
                    <a:pt x="264261" y="307235"/>
                    <a:pt x="328578" y="210758"/>
                  </a:cubicBezTo>
                  <a:cubicBezTo>
                    <a:pt x="336108" y="199462"/>
                    <a:pt x="335385" y="184263"/>
                    <a:pt x="341456" y="172121"/>
                  </a:cubicBezTo>
                  <a:cubicBezTo>
                    <a:pt x="348378" y="158277"/>
                    <a:pt x="358628" y="146364"/>
                    <a:pt x="367214" y="133485"/>
                  </a:cubicBezTo>
                  <a:cubicBezTo>
                    <a:pt x="371507" y="103434"/>
                    <a:pt x="358628" y="64798"/>
                    <a:pt x="380093" y="43333"/>
                  </a:cubicBezTo>
                  <a:cubicBezTo>
                    <a:pt x="395571" y="27855"/>
                    <a:pt x="387212" y="86609"/>
                    <a:pt x="392972" y="107727"/>
                  </a:cubicBezTo>
                  <a:cubicBezTo>
                    <a:pt x="400116" y="133921"/>
                    <a:pt x="418730" y="185000"/>
                    <a:pt x="418730" y="185000"/>
                  </a:cubicBezTo>
                  <a:cubicBezTo>
                    <a:pt x="423023" y="219344"/>
                    <a:pt x="412410" y="259233"/>
                    <a:pt x="431609" y="288031"/>
                  </a:cubicBezTo>
                  <a:cubicBezTo>
                    <a:pt x="440195" y="300910"/>
                    <a:pt x="462042" y="275399"/>
                    <a:pt x="470245" y="262273"/>
                  </a:cubicBezTo>
                  <a:cubicBezTo>
                    <a:pt x="484635" y="239249"/>
                    <a:pt x="487417" y="210758"/>
                    <a:pt x="496003" y="185000"/>
                  </a:cubicBezTo>
                  <a:lnTo>
                    <a:pt x="508882" y="146364"/>
                  </a:lnTo>
                  <a:lnTo>
                    <a:pt x="521761" y="107727"/>
                  </a:lnTo>
                  <a:lnTo>
                    <a:pt x="534640" y="69090"/>
                  </a:lnTo>
                  <a:cubicBezTo>
                    <a:pt x="530347" y="47625"/>
                    <a:pt x="511972" y="24275"/>
                    <a:pt x="521761" y="4696"/>
                  </a:cubicBezTo>
                  <a:cubicBezTo>
                    <a:pt x="527832" y="-7446"/>
                    <a:pt x="552507" y="6528"/>
                    <a:pt x="560397" y="17575"/>
                  </a:cubicBezTo>
                  <a:cubicBezTo>
                    <a:pt x="576178" y="39669"/>
                    <a:pt x="571094" y="72257"/>
                    <a:pt x="586155" y="94848"/>
                  </a:cubicBezTo>
                  <a:lnTo>
                    <a:pt x="611913" y="133485"/>
                  </a:lnTo>
                  <a:cubicBezTo>
                    <a:pt x="607620" y="176414"/>
                    <a:pt x="599034" y="219130"/>
                    <a:pt x="599034" y="262273"/>
                  </a:cubicBezTo>
                  <a:cubicBezTo>
                    <a:pt x="599034" y="279588"/>
                    <a:pt x="628096" y="393372"/>
                    <a:pt x="599034" y="429699"/>
                  </a:cubicBezTo>
                  <a:cubicBezTo>
                    <a:pt x="590553" y="440300"/>
                    <a:pt x="573276" y="438285"/>
                    <a:pt x="560397" y="442578"/>
                  </a:cubicBezTo>
                  <a:cubicBezTo>
                    <a:pt x="556104" y="455457"/>
                    <a:pt x="557117" y="471615"/>
                    <a:pt x="547518" y="481214"/>
                  </a:cubicBezTo>
                  <a:cubicBezTo>
                    <a:pt x="537919" y="490813"/>
                    <a:pt x="522321" y="492173"/>
                    <a:pt x="508882" y="494093"/>
                  </a:cubicBezTo>
                  <a:cubicBezTo>
                    <a:pt x="461941" y="500799"/>
                    <a:pt x="414437" y="502679"/>
                    <a:pt x="367214" y="506972"/>
                  </a:cubicBezTo>
                  <a:cubicBezTo>
                    <a:pt x="354335" y="511265"/>
                    <a:pt x="341934" y="517423"/>
                    <a:pt x="328578" y="519851"/>
                  </a:cubicBezTo>
                  <a:cubicBezTo>
                    <a:pt x="237244" y="536457"/>
                    <a:pt x="178324" y="541316"/>
                    <a:pt x="148273" y="545609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733800" y="4544900"/>
              <a:ext cx="231819" cy="103300"/>
            </a:xfrm>
            <a:custGeom>
              <a:avLst/>
              <a:gdLst>
                <a:gd name="connsiteX0" fmla="*/ 0 w 231819"/>
                <a:gd name="connsiteY0" fmla="*/ 103300 h 103300"/>
                <a:gd name="connsiteX1" fmla="*/ 64394 w 231819"/>
                <a:gd name="connsiteY1" fmla="*/ 77542 h 103300"/>
                <a:gd name="connsiteX2" fmla="*/ 154546 w 231819"/>
                <a:gd name="connsiteY2" fmla="*/ 64663 h 103300"/>
                <a:gd name="connsiteX3" fmla="*/ 167425 w 231819"/>
                <a:gd name="connsiteY3" fmla="*/ 26027 h 103300"/>
                <a:gd name="connsiteX4" fmla="*/ 231819 w 231819"/>
                <a:gd name="connsiteY4" fmla="*/ 269 h 1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19" h="103300">
                  <a:moveTo>
                    <a:pt x="0" y="103300"/>
                  </a:moveTo>
                  <a:cubicBezTo>
                    <a:pt x="21465" y="94714"/>
                    <a:pt x="41966" y="83149"/>
                    <a:pt x="64394" y="77542"/>
                  </a:cubicBezTo>
                  <a:cubicBezTo>
                    <a:pt x="93843" y="70180"/>
                    <a:pt x="127395" y="78238"/>
                    <a:pt x="154546" y="64663"/>
                  </a:cubicBezTo>
                  <a:cubicBezTo>
                    <a:pt x="166688" y="58592"/>
                    <a:pt x="158944" y="36627"/>
                    <a:pt x="167425" y="26027"/>
                  </a:cubicBezTo>
                  <a:cubicBezTo>
                    <a:pt x="191842" y="-4493"/>
                    <a:pt x="202433" y="269"/>
                    <a:pt x="231819" y="269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3886200" y="4657758"/>
              <a:ext cx="193287" cy="219042"/>
            </a:xfrm>
            <a:custGeom>
              <a:avLst/>
              <a:gdLst>
                <a:gd name="connsiteX0" fmla="*/ 0 w 193287"/>
                <a:gd name="connsiteY0" fmla="*/ 219042 h 219042"/>
                <a:gd name="connsiteX1" fmla="*/ 12879 w 193287"/>
                <a:gd name="connsiteY1" fmla="*/ 154647 h 219042"/>
                <a:gd name="connsiteX2" fmla="*/ 51516 w 193287"/>
                <a:gd name="connsiteY2" fmla="*/ 141769 h 219042"/>
                <a:gd name="connsiteX3" fmla="*/ 128789 w 193287"/>
                <a:gd name="connsiteY3" fmla="*/ 128890 h 219042"/>
                <a:gd name="connsiteX4" fmla="*/ 141668 w 193287"/>
                <a:gd name="connsiteY4" fmla="*/ 90253 h 219042"/>
                <a:gd name="connsiteX5" fmla="*/ 154547 w 193287"/>
                <a:gd name="connsiteY5" fmla="*/ 25859 h 219042"/>
                <a:gd name="connsiteX6" fmla="*/ 193183 w 193287"/>
                <a:gd name="connsiteY6" fmla="*/ 101 h 219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287" h="219042">
                  <a:moveTo>
                    <a:pt x="0" y="219042"/>
                  </a:moveTo>
                  <a:cubicBezTo>
                    <a:pt x="4293" y="197577"/>
                    <a:pt x="736" y="172861"/>
                    <a:pt x="12879" y="154647"/>
                  </a:cubicBezTo>
                  <a:cubicBezTo>
                    <a:pt x="20409" y="143352"/>
                    <a:pt x="38264" y="144714"/>
                    <a:pt x="51516" y="141769"/>
                  </a:cubicBezTo>
                  <a:cubicBezTo>
                    <a:pt x="77007" y="136104"/>
                    <a:pt x="103031" y="133183"/>
                    <a:pt x="128789" y="128890"/>
                  </a:cubicBezTo>
                  <a:cubicBezTo>
                    <a:pt x="133082" y="116011"/>
                    <a:pt x="138375" y="103423"/>
                    <a:pt x="141668" y="90253"/>
                  </a:cubicBezTo>
                  <a:cubicBezTo>
                    <a:pt x="146977" y="69017"/>
                    <a:pt x="142405" y="44072"/>
                    <a:pt x="154547" y="25859"/>
                  </a:cubicBezTo>
                  <a:cubicBezTo>
                    <a:pt x="197256" y="-38204"/>
                    <a:pt x="193183" y="42312"/>
                    <a:pt x="193183" y="101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4301687" y="4694350"/>
              <a:ext cx="41713" cy="334850"/>
            </a:xfrm>
            <a:custGeom>
              <a:avLst/>
              <a:gdLst>
                <a:gd name="connsiteX0" fmla="*/ 0 w 41713"/>
                <a:gd name="connsiteY0" fmla="*/ 334850 h 334850"/>
                <a:gd name="connsiteX1" fmla="*/ 12879 w 41713"/>
                <a:gd name="connsiteY1" fmla="*/ 206062 h 334850"/>
                <a:gd name="connsiteX2" fmla="*/ 38637 w 41713"/>
                <a:gd name="connsiteY2" fmla="*/ 167425 h 334850"/>
                <a:gd name="connsiteX3" fmla="*/ 38637 w 41713"/>
                <a:gd name="connsiteY3" fmla="*/ 0 h 33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713" h="334850">
                  <a:moveTo>
                    <a:pt x="0" y="334850"/>
                  </a:moveTo>
                  <a:cubicBezTo>
                    <a:pt x="4293" y="291921"/>
                    <a:pt x="3178" y="248101"/>
                    <a:pt x="12879" y="206062"/>
                  </a:cubicBezTo>
                  <a:cubicBezTo>
                    <a:pt x="16360" y="190980"/>
                    <a:pt x="36717" y="182784"/>
                    <a:pt x="38637" y="167425"/>
                  </a:cubicBezTo>
                  <a:cubicBezTo>
                    <a:pt x="45559" y="112048"/>
                    <a:pt x="38637" y="55808"/>
                    <a:pt x="38637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468969" y="4623515"/>
              <a:ext cx="143220" cy="425003"/>
            </a:xfrm>
            <a:custGeom>
              <a:avLst/>
              <a:gdLst>
                <a:gd name="connsiteX0" fmla="*/ 0 w 143220"/>
                <a:gd name="connsiteY0" fmla="*/ 425003 h 425003"/>
                <a:gd name="connsiteX1" fmla="*/ 77273 w 143220"/>
                <a:gd name="connsiteY1" fmla="*/ 386367 h 425003"/>
                <a:gd name="connsiteX2" fmla="*/ 90152 w 143220"/>
                <a:gd name="connsiteY2" fmla="*/ 347730 h 425003"/>
                <a:gd name="connsiteX3" fmla="*/ 77273 w 143220"/>
                <a:gd name="connsiteY3" fmla="*/ 193184 h 425003"/>
                <a:gd name="connsiteX4" fmla="*/ 128789 w 143220"/>
                <a:gd name="connsiteY4" fmla="*/ 115910 h 425003"/>
                <a:gd name="connsiteX5" fmla="*/ 141668 w 143220"/>
                <a:gd name="connsiteY5" fmla="*/ 0 h 42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20" h="425003">
                  <a:moveTo>
                    <a:pt x="0" y="425003"/>
                  </a:moveTo>
                  <a:cubicBezTo>
                    <a:pt x="25758" y="412124"/>
                    <a:pt x="55408" y="405108"/>
                    <a:pt x="77273" y="386367"/>
                  </a:cubicBezTo>
                  <a:cubicBezTo>
                    <a:pt x="87580" y="377532"/>
                    <a:pt x="90152" y="361306"/>
                    <a:pt x="90152" y="347730"/>
                  </a:cubicBezTo>
                  <a:cubicBezTo>
                    <a:pt x="90152" y="296036"/>
                    <a:pt x="81566" y="244699"/>
                    <a:pt x="77273" y="193184"/>
                  </a:cubicBezTo>
                  <a:cubicBezTo>
                    <a:pt x="106850" y="74875"/>
                    <a:pt x="64105" y="196764"/>
                    <a:pt x="128789" y="115910"/>
                  </a:cubicBezTo>
                  <a:cubicBezTo>
                    <a:pt x="149814" y="89630"/>
                    <a:pt x="141668" y="21040"/>
                    <a:pt x="141668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4713668" y="4790941"/>
              <a:ext cx="38733" cy="321972"/>
            </a:xfrm>
            <a:custGeom>
              <a:avLst/>
              <a:gdLst>
                <a:gd name="connsiteX0" fmla="*/ 0 w 38733"/>
                <a:gd name="connsiteY0" fmla="*/ 321972 h 321972"/>
                <a:gd name="connsiteX1" fmla="*/ 38636 w 38733"/>
                <a:gd name="connsiteY1" fmla="*/ 257577 h 321972"/>
                <a:gd name="connsiteX2" fmla="*/ 12878 w 38733"/>
                <a:gd name="connsiteY2" fmla="*/ 141667 h 321972"/>
                <a:gd name="connsiteX3" fmla="*/ 38636 w 38733"/>
                <a:gd name="connsiteY3" fmla="*/ 0 h 32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33" h="321972">
                  <a:moveTo>
                    <a:pt x="0" y="321972"/>
                  </a:moveTo>
                  <a:cubicBezTo>
                    <a:pt x="12879" y="300507"/>
                    <a:pt x="33727" y="282123"/>
                    <a:pt x="38636" y="257577"/>
                  </a:cubicBezTo>
                  <a:cubicBezTo>
                    <a:pt x="40453" y="248494"/>
                    <a:pt x="16376" y="155659"/>
                    <a:pt x="12878" y="141667"/>
                  </a:cubicBezTo>
                  <a:cubicBezTo>
                    <a:pt x="26817" y="16217"/>
                    <a:pt x="8372" y="60528"/>
                    <a:pt x="38636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143000" y="228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How Rice Hull Combustion Works</a:t>
            </a:r>
            <a:endParaRPr lang="en-US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88797" y="1063424"/>
            <a:ext cx="6752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Initial kindling or fire starter necessary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Rice hulls outgas between 200-450°C (392-842</a:t>
            </a:r>
            <a:r>
              <a:rPr lang="en-US" sz="2400" dirty="0" smtClean="0"/>
              <a:t>°F)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Below 200</a:t>
            </a:r>
            <a:r>
              <a:rPr lang="en-US" sz="2400" dirty="0" smtClean="0"/>
              <a:t>°C, negligible decomposition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At 200</a:t>
            </a:r>
            <a:r>
              <a:rPr lang="en-US" sz="2400" dirty="0" smtClean="0"/>
              <a:t>°C, darkish yellow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At 450</a:t>
            </a:r>
            <a:r>
              <a:rPr lang="en-US" sz="2400" dirty="0" smtClean="0"/>
              <a:t>°C, &gt;90% of volatile matter separates</a:t>
            </a: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Proper fuel-to-air mixture sustains the burn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797" y="6477000"/>
            <a:ext cx="7124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/>
              <a:t>1</a:t>
            </a:r>
            <a:r>
              <a:rPr lang="en-US" sz="1600" b="1" dirty="0" smtClean="0"/>
              <a:t> </a:t>
            </a:r>
            <a:r>
              <a:rPr lang="en-US" sz="1600" dirty="0" smtClean="0"/>
              <a:t>M.A. </a:t>
            </a:r>
            <a:r>
              <a:rPr lang="en-US" sz="1600" dirty="0" err="1" smtClean="0"/>
              <a:t>Hamad</a:t>
            </a:r>
            <a:r>
              <a:rPr lang="en-US" sz="1600" dirty="0" smtClean="0"/>
              <a:t>. “Thermal Characteristics of Rice Hulls.” 28 January 1981.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9242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562600" y="4302624"/>
            <a:ext cx="1970544" cy="1488576"/>
            <a:chOff x="2937171" y="3810000"/>
            <a:chExt cx="1970544" cy="1488576"/>
          </a:xfrm>
        </p:grpSpPr>
        <p:grpSp>
          <p:nvGrpSpPr>
            <p:cNvPr id="44" name="Group 43"/>
            <p:cNvGrpSpPr/>
            <p:nvPr/>
          </p:nvGrpSpPr>
          <p:grpSpPr>
            <a:xfrm>
              <a:off x="2937171" y="3810000"/>
              <a:ext cx="1939629" cy="1488576"/>
              <a:chOff x="2944725" y="3810000"/>
              <a:chExt cx="1939629" cy="1488576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2944725" y="3810000"/>
                <a:ext cx="1932075" cy="1488576"/>
              </a:xfrm>
              <a:custGeom>
                <a:avLst/>
                <a:gdLst>
                  <a:gd name="connsiteX0" fmla="*/ 682824 w 1932075"/>
                  <a:gd name="connsiteY0" fmla="*/ 180304 h 1488576"/>
                  <a:gd name="connsiteX1" fmla="*/ 682824 w 1932075"/>
                  <a:gd name="connsiteY1" fmla="*/ 180304 h 1488576"/>
                  <a:gd name="connsiteX2" fmla="*/ 579793 w 1932075"/>
                  <a:gd name="connsiteY2" fmla="*/ 51515 h 1488576"/>
                  <a:gd name="connsiteX3" fmla="*/ 502520 w 1932075"/>
                  <a:gd name="connsiteY3" fmla="*/ 0 h 1488576"/>
                  <a:gd name="connsiteX4" fmla="*/ 373731 w 1932075"/>
                  <a:gd name="connsiteY4" fmla="*/ 12879 h 1488576"/>
                  <a:gd name="connsiteX5" fmla="*/ 335095 w 1932075"/>
                  <a:gd name="connsiteY5" fmla="*/ 51515 h 1488576"/>
                  <a:gd name="connsiteX6" fmla="*/ 309337 w 1932075"/>
                  <a:gd name="connsiteY6" fmla="*/ 90152 h 1488576"/>
                  <a:gd name="connsiteX7" fmla="*/ 13123 w 1932075"/>
                  <a:gd name="connsiteY7" fmla="*/ 103031 h 1488576"/>
                  <a:gd name="connsiteX8" fmla="*/ 13123 w 1932075"/>
                  <a:gd name="connsiteY8" fmla="*/ 270456 h 1488576"/>
                  <a:gd name="connsiteX9" fmla="*/ 26002 w 1932075"/>
                  <a:gd name="connsiteY9" fmla="*/ 309093 h 1488576"/>
                  <a:gd name="connsiteX10" fmla="*/ 64638 w 1932075"/>
                  <a:gd name="connsiteY10" fmla="*/ 321972 h 1488576"/>
                  <a:gd name="connsiteX11" fmla="*/ 103275 w 1932075"/>
                  <a:gd name="connsiteY11" fmla="*/ 399245 h 1488576"/>
                  <a:gd name="connsiteX12" fmla="*/ 116154 w 1932075"/>
                  <a:gd name="connsiteY12" fmla="*/ 437881 h 1488576"/>
                  <a:gd name="connsiteX13" fmla="*/ 154791 w 1932075"/>
                  <a:gd name="connsiteY13" fmla="*/ 450760 h 1488576"/>
                  <a:gd name="connsiteX14" fmla="*/ 193427 w 1932075"/>
                  <a:gd name="connsiteY14" fmla="*/ 476518 h 1488576"/>
                  <a:gd name="connsiteX15" fmla="*/ 232064 w 1932075"/>
                  <a:gd name="connsiteY15" fmla="*/ 489397 h 1488576"/>
                  <a:gd name="connsiteX16" fmla="*/ 322216 w 1932075"/>
                  <a:gd name="connsiteY16" fmla="*/ 579549 h 1488576"/>
                  <a:gd name="connsiteX17" fmla="*/ 360853 w 1932075"/>
                  <a:gd name="connsiteY17" fmla="*/ 618186 h 1488576"/>
                  <a:gd name="connsiteX18" fmla="*/ 399489 w 1932075"/>
                  <a:gd name="connsiteY18" fmla="*/ 643943 h 1488576"/>
                  <a:gd name="connsiteX19" fmla="*/ 438126 w 1932075"/>
                  <a:gd name="connsiteY19" fmla="*/ 721217 h 1488576"/>
                  <a:gd name="connsiteX20" fmla="*/ 515399 w 1932075"/>
                  <a:gd name="connsiteY20" fmla="*/ 772732 h 1488576"/>
                  <a:gd name="connsiteX21" fmla="*/ 541157 w 1932075"/>
                  <a:gd name="connsiteY21" fmla="*/ 811369 h 1488576"/>
                  <a:gd name="connsiteX22" fmla="*/ 554036 w 1932075"/>
                  <a:gd name="connsiteY22" fmla="*/ 850005 h 1488576"/>
                  <a:gd name="connsiteX23" fmla="*/ 631309 w 1932075"/>
                  <a:gd name="connsiteY23" fmla="*/ 914400 h 1488576"/>
                  <a:gd name="connsiteX24" fmla="*/ 695703 w 1932075"/>
                  <a:gd name="connsiteY24" fmla="*/ 991673 h 1488576"/>
                  <a:gd name="connsiteX25" fmla="*/ 747219 w 1932075"/>
                  <a:gd name="connsiteY25" fmla="*/ 1004552 h 1488576"/>
                  <a:gd name="connsiteX26" fmla="*/ 785855 w 1932075"/>
                  <a:gd name="connsiteY26" fmla="*/ 1017431 h 1488576"/>
                  <a:gd name="connsiteX27" fmla="*/ 824492 w 1932075"/>
                  <a:gd name="connsiteY27" fmla="*/ 1043188 h 1488576"/>
                  <a:gd name="connsiteX28" fmla="*/ 966160 w 1932075"/>
                  <a:gd name="connsiteY28" fmla="*/ 1068946 h 1488576"/>
                  <a:gd name="connsiteX29" fmla="*/ 1004796 w 1932075"/>
                  <a:gd name="connsiteY29" fmla="*/ 1094704 h 1488576"/>
                  <a:gd name="connsiteX30" fmla="*/ 1094948 w 1932075"/>
                  <a:gd name="connsiteY30" fmla="*/ 1120462 h 1488576"/>
                  <a:gd name="connsiteX31" fmla="*/ 1210858 w 1932075"/>
                  <a:gd name="connsiteY31" fmla="*/ 1197735 h 1488576"/>
                  <a:gd name="connsiteX32" fmla="*/ 1249495 w 1932075"/>
                  <a:gd name="connsiteY32" fmla="*/ 1223493 h 1488576"/>
                  <a:gd name="connsiteX33" fmla="*/ 1326768 w 1932075"/>
                  <a:gd name="connsiteY33" fmla="*/ 1249250 h 1488576"/>
                  <a:gd name="connsiteX34" fmla="*/ 1365405 w 1932075"/>
                  <a:gd name="connsiteY34" fmla="*/ 1262129 h 1488576"/>
                  <a:gd name="connsiteX35" fmla="*/ 1442678 w 1932075"/>
                  <a:gd name="connsiteY35" fmla="*/ 1313645 h 1488576"/>
                  <a:gd name="connsiteX36" fmla="*/ 1558588 w 1932075"/>
                  <a:gd name="connsiteY36" fmla="*/ 1352281 h 1488576"/>
                  <a:gd name="connsiteX37" fmla="*/ 1597224 w 1932075"/>
                  <a:gd name="connsiteY37" fmla="*/ 1365160 h 1488576"/>
                  <a:gd name="connsiteX38" fmla="*/ 1700255 w 1932075"/>
                  <a:gd name="connsiteY38" fmla="*/ 1390918 h 1488576"/>
                  <a:gd name="connsiteX39" fmla="*/ 1713134 w 1932075"/>
                  <a:gd name="connsiteY39" fmla="*/ 1429555 h 1488576"/>
                  <a:gd name="connsiteX40" fmla="*/ 1790407 w 1932075"/>
                  <a:gd name="connsiteY40" fmla="*/ 1455312 h 1488576"/>
                  <a:gd name="connsiteX41" fmla="*/ 1919196 w 1932075"/>
                  <a:gd name="connsiteY41" fmla="*/ 1468191 h 1488576"/>
                  <a:gd name="connsiteX42" fmla="*/ 1932075 w 1932075"/>
                  <a:gd name="connsiteY42" fmla="*/ 1429555 h 1488576"/>
                  <a:gd name="connsiteX43" fmla="*/ 1738892 w 1932075"/>
                  <a:gd name="connsiteY43" fmla="*/ 1300766 h 1488576"/>
                  <a:gd name="connsiteX44" fmla="*/ 1726013 w 1932075"/>
                  <a:gd name="connsiteY44" fmla="*/ 1262129 h 1488576"/>
                  <a:gd name="connsiteX45" fmla="*/ 1674498 w 1932075"/>
                  <a:gd name="connsiteY45" fmla="*/ 1249250 h 1488576"/>
                  <a:gd name="connsiteX46" fmla="*/ 1597224 w 1932075"/>
                  <a:gd name="connsiteY46" fmla="*/ 1262129 h 1488576"/>
                  <a:gd name="connsiteX47" fmla="*/ 1416920 w 1932075"/>
                  <a:gd name="connsiteY47" fmla="*/ 1236372 h 1488576"/>
                  <a:gd name="connsiteX48" fmla="*/ 1365405 w 1932075"/>
                  <a:gd name="connsiteY48" fmla="*/ 1171977 h 1488576"/>
                  <a:gd name="connsiteX49" fmla="*/ 1339647 w 1932075"/>
                  <a:gd name="connsiteY49" fmla="*/ 1133341 h 1488576"/>
                  <a:gd name="connsiteX50" fmla="*/ 1172222 w 1932075"/>
                  <a:gd name="connsiteY50" fmla="*/ 1120462 h 1488576"/>
                  <a:gd name="connsiteX51" fmla="*/ 1146464 w 1932075"/>
                  <a:gd name="connsiteY51" fmla="*/ 1043188 h 1488576"/>
                  <a:gd name="connsiteX52" fmla="*/ 1133585 w 1932075"/>
                  <a:gd name="connsiteY52" fmla="*/ 1004552 h 1488576"/>
                  <a:gd name="connsiteX53" fmla="*/ 1056312 w 1932075"/>
                  <a:gd name="connsiteY53" fmla="*/ 978794 h 1488576"/>
                  <a:gd name="connsiteX54" fmla="*/ 1017675 w 1932075"/>
                  <a:gd name="connsiteY54" fmla="*/ 965915 h 1488576"/>
                  <a:gd name="connsiteX55" fmla="*/ 979038 w 1932075"/>
                  <a:gd name="connsiteY55" fmla="*/ 927279 h 1488576"/>
                  <a:gd name="connsiteX56" fmla="*/ 966160 w 1932075"/>
                  <a:gd name="connsiteY56" fmla="*/ 888642 h 1488576"/>
                  <a:gd name="connsiteX57" fmla="*/ 888886 w 1932075"/>
                  <a:gd name="connsiteY57" fmla="*/ 862884 h 1488576"/>
                  <a:gd name="connsiteX58" fmla="*/ 850250 w 1932075"/>
                  <a:gd name="connsiteY58" fmla="*/ 837126 h 1488576"/>
                  <a:gd name="connsiteX59" fmla="*/ 811613 w 1932075"/>
                  <a:gd name="connsiteY59" fmla="*/ 824248 h 1488576"/>
                  <a:gd name="connsiteX60" fmla="*/ 760098 w 1932075"/>
                  <a:gd name="connsiteY60" fmla="*/ 695459 h 1488576"/>
                  <a:gd name="connsiteX61" fmla="*/ 695703 w 1932075"/>
                  <a:gd name="connsiteY61" fmla="*/ 579549 h 1488576"/>
                  <a:gd name="connsiteX62" fmla="*/ 682824 w 1932075"/>
                  <a:gd name="connsiteY62" fmla="*/ 180304 h 148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32075" h="1488576">
                    <a:moveTo>
                      <a:pt x="682824" y="180304"/>
                    </a:moveTo>
                    <a:lnTo>
                      <a:pt x="682824" y="180304"/>
                    </a:lnTo>
                    <a:cubicBezTo>
                      <a:pt x="654731" y="140973"/>
                      <a:pt x="621418" y="83890"/>
                      <a:pt x="579793" y="51515"/>
                    </a:cubicBezTo>
                    <a:cubicBezTo>
                      <a:pt x="555357" y="32509"/>
                      <a:pt x="502520" y="0"/>
                      <a:pt x="502520" y="0"/>
                    </a:cubicBezTo>
                    <a:cubicBezTo>
                      <a:pt x="459590" y="4293"/>
                      <a:pt x="414967" y="191"/>
                      <a:pt x="373731" y="12879"/>
                    </a:cubicBezTo>
                    <a:cubicBezTo>
                      <a:pt x="356323" y="18235"/>
                      <a:pt x="346755" y="37523"/>
                      <a:pt x="335095" y="51515"/>
                    </a:cubicBezTo>
                    <a:cubicBezTo>
                      <a:pt x="325186" y="63406"/>
                      <a:pt x="324621" y="87707"/>
                      <a:pt x="309337" y="90152"/>
                    </a:cubicBezTo>
                    <a:cubicBezTo>
                      <a:pt x="211747" y="105767"/>
                      <a:pt x="111861" y="98738"/>
                      <a:pt x="13123" y="103031"/>
                    </a:cubicBezTo>
                    <a:cubicBezTo>
                      <a:pt x="-2155" y="194695"/>
                      <a:pt x="-6462" y="172532"/>
                      <a:pt x="13123" y="270456"/>
                    </a:cubicBezTo>
                    <a:cubicBezTo>
                      <a:pt x="15785" y="283768"/>
                      <a:pt x="16403" y="299493"/>
                      <a:pt x="26002" y="309093"/>
                    </a:cubicBezTo>
                    <a:cubicBezTo>
                      <a:pt x="35601" y="318692"/>
                      <a:pt x="51759" y="317679"/>
                      <a:pt x="64638" y="321972"/>
                    </a:cubicBezTo>
                    <a:cubicBezTo>
                      <a:pt x="97009" y="419084"/>
                      <a:pt x="53343" y="299382"/>
                      <a:pt x="103275" y="399245"/>
                    </a:cubicBezTo>
                    <a:cubicBezTo>
                      <a:pt x="109346" y="411387"/>
                      <a:pt x="106555" y="428282"/>
                      <a:pt x="116154" y="437881"/>
                    </a:cubicBezTo>
                    <a:cubicBezTo>
                      <a:pt x="125754" y="447480"/>
                      <a:pt x="141912" y="446467"/>
                      <a:pt x="154791" y="450760"/>
                    </a:cubicBezTo>
                    <a:cubicBezTo>
                      <a:pt x="167670" y="459346"/>
                      <a:pt x="179583" y="469596"/>
                      <a:pt x="193427" y="476518"/>
                    </a:cubicBezTo>
                    <a:cubicBezTo>
                      <a:pt x="205569" y="482589"/>
                      <a:pt x="222465" y="479798"/>
                      <a:pt x="232064" y="489397"/>
                    </a:cubicBezTo>
                    <a:cubicBezTo>
                      <a:pt x="335394" y="592727"/>
                      <a:pt x="234790" y="550407"/>
                      <a:pt x="322216" y="579549"/>
                    </a:cubicBezTo>
                    <a:cubicBezTo>
                      <a:pt x="335095" y="592428"/>
                      <a:pt x="346861" y="606526"/>
                      <a:pt x="360853" y="618186"/>
                    </a:cubicBezTo>
                    <a:cubicBezTo>
                      <a:pt x="372744" y="628095"/>
                      <a:pt x="389820" y="631857"/>
                      <a:pt x="399489" y="643943"/>
                    </a:cubicBezTo>
                    <a:cubicBezTo>
                      <a:pt x="451546" y="709015"/>
                      <a:pt x="365748" y="657887"/>
                      <a:pt x="438126" y="721217"/>
                    </a:cubicBezTo>
                    <a:cubicBezTo>
                      <a:pt x="461423" y="741602"/>
                      <a:pt x="515399" y="772732"/>
                      <a:pt x="515399" y="772732"/>
                    </a:cubicBezTo>
                    <a:cubicBezTo>
                      <a:pt x="523985" y="785611"/>
                      <a:pt x="534235" y="797525"/>
                      <a:pt x="541157" y="811369"/>
                    </a:cubicBezTo>
                    <a:cubicBezTo>
                      <a:pt x="547228" y="823511"/>
                      <a:pt x="546506" y="838710"/>
                      <a:pt x="554036" y="850005"/>
                    </a:cubicBezTo>
                    <a:cubicBezTo>
                      <a:pt x="573870" y="879756"/>
                      <a:pt x="602798" y="895393"/>
                      <a:pt x="631309" y="914400"/>
                    </a:cubicBezTo>
                    <a:cubicBezTo>
                      <a:pt x="647721" y="939018"/>
                      <a:pt x="669008" y="976418"/>
                      <a:pt x="695703" y="991673"/>
                    </a:cubicBezTo>
                    <a:cubicBezTo>
                      <a:pt x="711071" y="1000455"/>
                      <a:pt x="730200" y="999689"/>
                      <a:pt x="747219" y="1004552"/>
                    </a:cubicBezTo>
                    <a:cubicBezTo>
                      <a:pt x="760272" y="1008281"/>
                      <a:pt x="773713" y="1011360"/>
                      <a:pt x="785855" y="1017431"/>
                    </a:cubicBezTo>
                    <a:cubicBezTo>
                      <a:pt x="799699" y="1024353"/>
                      <a:pt x="810648" y="1036266"/>
                      <a:pt x="824492" y="1043188"/>
                    </a:cubicBezTo>
                    <a:cubicBezTo>
                      <a:pt x="864200" y="1063041"/>
                      <a:pt x="930640" y="1064506"/>
                      <a:pt x="966160" y="1068946"/>
                    </a:cubicBezTo>
                    <a:cubicBezTo>
                      <a:pt x="979039" y="1077532"/>
                      <a:pt x="990952" y="1087782"/>
                      <a:pt x="1004796" y="1094704"/>
                    </a:cubicBezTo>
                    <a:cubicBezTo>
                      <a:pt x="1023271" y="1103942"/>
                      <a:pt x="1078444" y="1116336"/>
                      <a:pt x="1094948" y="1120462"/>
                    </a:cubicBezTo>
                    <a:lnTo>
                      <a:pt x="1210858" y="1197735"/>
                    </a:lnTo>
                    <a:cubicBezTo>
                      <a:pt x="1223737" y="1206321"/>
                      <a:pt x="1234811" y="1218598"/>
                      <a:pt x="1249495" y="1223493"/>
                    </a:cubicBezTo>
                    <a:lnTo>
                      <a:pt x="1326768" y="1249250"/>
                    </a:lnTo>
                    <a:lnTo>
                      <a:pt x="1365405" y="1262129"/>
                    </a:lnTo>
                    <a:cubicBezTo>
                      <a:pt x="1391163" y="1279301"/>
                      <a:pt x="1413310" y="1303855"/>
                      <a:pt x="1442678" y="1313645"/>
                    </a:cubicBezTo>
                    <a:lnTo>
                      <a:pt x="1558588" y="1352281"/>
                    </a:lnTo>
                    <a:cubicBezTo>
                      <a:pt x="1571467" y="1356574"/>
                      <a:pt x="1584054" y="1361867"/>
                      <a:pt x="1597224" y="1365160"/>
                    </a:cubicBezTo>
                    <a:lnTo>
                      <a:pt x="1700255" y="1390918"/>
                    </a:lnTo>
                    <a:cubicBezTo>
                      <a:pt x="1704548" y="1403797"/>
                      <a:pt x="1702087" y="1421664"/>
                      <a:pt x="1713134" y="1429555"/>
                    </a:cubicBezTo>
                    <a:cubicBezTo>
                      <a:pt x="1735228" y="1445336"/>
                      <a:pt x="1790407" y="1455312"/>
                      <a:pt x="1790407" y="1455312"/>
                    </a:cubicBezTo>
                    <a:cubicBezTo>
                      <a:pt x="1837838" y="1486932"/>
                      <a:pt x="1846009" y="1504784"/>
                      <a:pt x="1919196" y="1468191"/>
                    </a:cubicBezTo>
                    <a:cubicBezTo>
                      <a:pt x="1931338" y="1462120"/>
                      <a:pt x="1927782" y="1442434"/>
                      <a:pt x="1932075" y="1429555"/>
                    </a:cubicBezTo>
                    <a:cubicBezTo>
                      <a:pt x="1909382" y="1225320"/>
                      <a:pt x="1962869" y="1360494"/>
                      <a:pt x="1738892" y="1300766"/>
                    </a:cubicBezTo>
                    <a:cubicBezTo>
                      <a:pt x="1725775" y="1297268"/>
                      <a:pt x="1736614" y="1270610"/>
                      <a:pt x="1726013" y="1262129"/>
                    </a:cubicBezTo>
                    <a:cubicBezTo>
                      <a:pt x="1712192" y="1251072"/>
                      <a:pt x="1691670" y="1253543"/>
                      <a:pt x="1674498" y="1249250"/>
                    </a:cubicBezTo>
                    <a:cubicBezTo>
                      <a:pt x="1648740" y="1253543"/>
                      <a:pt x="1623337" y="1262129"/>
                      <a:pt x="1597224" y="1262129"/>
                    </a:cubicBezTo>
                    <a:cubicBezTo>
                      <a:pt x="1484365" y="1262129"/>
                      <a:pt x="1488423" y="1260204"/>
                      <a:pt x="1416920" y="1236372"/>
                    </a:cubicBezTo>
                    <a:cubicBezTo>
                      <a:pt x="1391848" y="1161155"/>
                      <a:pt x="1423658" y="1230230"/>
                      <a:pt x="1365405" y="1171977"/>
                    </a:cubicBezTo>
                    <a:cubicBezTo>
                      <a:pt x="1354460" y="1161032"/>
                      <a:pt x="1354603" y="1137329"/>
                      <a:pt x="1339647" y="1133341"/>
                    </a:cubicBezTo>
                    <a:cubicBezTo>
                      <a:pt x="1285564" y="1118919"/>
                      <a:pt x="1228030" y="1124755"/>
                      <a:pt x="1172222" y="1120462"/>
                    </a:cubicBezTo>
                    <a:lnTo>
                      <a:pt x="1146464" y="1043188"/>
                    </a:lnTo>
                    <a:cubicBezTo>
                      <a:pt x="1142171" y="1030309"/>
                      <a:pt x="1146464" y="1008845"/>
                      <a:pt x="1133585" y="1004552"/>
                    </a:cubicBezTo>
                    <a:lnTo>
                      <a:pt x="1056312" y="978794"/>
                    </a:lnTo>
                    <a:lnTo>
                      <a:pt x="1017675" y="965915"/>
                    </a:lnTo>
                    <a:cubicBezTo>
                      <a:pt x="1004796" y="953036"/>
                      <a:pt x="989141" y="942434"/>
                      <a:pt x="979038" y="927279"/>
                    </a:cubicBezTo>
                    <a:cubicBezTo>
                      <a:pt x="971508" y="915983"/>
                      <a:pt x="977207" y="896533"/>
                      <a:pt x="966160" y="888642"/>
                    </a:cubicBezTo>
                    <a:cubicBezTo>
                      <a:pt x="944066" y="872861"/>
                      <a:pt x="888886" y="862884"/>
                      <a:pt x="888886" y="862884"/>
                    </a:cubicBezTo>
                    <a:cubicBezTo>
                      <a:pt x="876007" y="854298"/>
                      <a:pt x="864094" y="844048"/>
                      <a:pt x="850250" y="837126"/>
                    </a:cubicBezTo>
                    <a:cubicBezTo>
                      <a:pt x="838108" y="831055"/>
                      <a:pt x="816655" y="836853"/>
                      <a:pt x="811613" y="824248"/>
                    </a:cubicBezTo>
                    <a:cubicBezTo>
                      <a:pt x="754100" y="680467"/>
                      <a:pt x="850677" y="725653"/>
                      <a:pt x="760098" y="695459"/>
                    </a:cubicBezTo>
                    <a:cubicBezTo>
                      <a:pt x="701052" y="606890"/>
                      <a:pt x="718371" y="647554"/>
                      <a:pt x="695703" y="579549"/>
                    </a:cubicBezTo>
                    <a:cubicBezTo>
                      <a:pt x="719486" y="365505"/>
                      <a:pt x="684970" y="246845"/>
                      <a:pt x="682824" y="18030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641521" y="4430332"/>
                <a:ext cx="1242833" cy="734096"/>
              </a:xfrm>
              <a:custGeom>
                <a:avLst/>
                <a:gdLst>
                  <a:gd name="connsiteX0" fmla="*/ 41837 w 1242833"/>
                  <a:gd name="connsiteY0" fmla="*/ 25758 h 734096"/>
                  <a:gd name="connsiteX1" fmla="*/ 41837 w 1242833"/>
                  <a:gd name="connsiteY1" fmla="*/ 25758 h 734096"/>
                  <a:gd name="connsiteX2" fmla="*/ 16079 w 1242833"/>
                  <a:gd name="connsiteY2" fmla="*/ 167426 h 734096"/>
                  <a:gd name="connsiteX3" fmla="*/ 28958 w 1242833"/>
                  <a:gd name="connsiteY3" fmla="*/ 244699 h 734096"/>
                  <a:gd name="connsiteX4" fmla="*/ 106231 w 1242833"/>
                  <a:gd name="connsiteY4" fmla="*/ 270457 h 734096"/>
                  <a:gd name="connsiteX5" fmla="*/ 119110 w 1242833"/>
                  <a:gd name="connsiteY5" fmla="*/ 309093 h 734096"/>
                  <a:gd name="connsiteX6" fmla="*/ 157747 w 1242833"/>
                  <a:gd name="connsiteY6" fmla="*/ 321972 h 734096"/>
                  <a:gd name="connsiteX7" fmla="*/ 196383 w 1242833"/>
                  <a:gd name="connsiteY7" fmla="*/ 347730 h 734096"/>
                  <a:gd name="connsiteX8" fmla="*/ 222141 w 1242833"/>
                  <a:gd name="connsiteY8" fmla="*/ 386367 h 734096"/>
                  <a:gd name="connsiteX9" fmla="*/ 299414 w 1242833"/>
                  <a:gd name="connsiteY9" fmla="*/ 412124 h 734096"/>
                  <a:gd name="connsiteX10" fmla="*/ 376687 w 1242833"/>
                  <a:gd name="connsiteY10" fmla="*/ 463640 h 734096"/>
                  <a:gd name="connsiteX11" fmla="*/ 402445 w 1242833"/>
                  <a:gd name="connsiteY11" fmla="*/ 502276 h 734096"/>
                  <a:gd name="connsiteX12" fmla="*/ 441082 w 1242833"/>
                  <a:gd name="connsiteY12" fmla="*/ 515155 h 734096"/>
                  <a:gd name="connsiteX13" fmla="*/ 556992 w 1242833"/>
                  <a:gd name="connsiteY13" fmla="*/ 540913 h 734096"/>
                  <a:gd name="connsiteX14" fmla="*/ 672902 w 1242833"/>
                  <a:gd name="connsiteY14" fmla="*/ 592429 h 734096"/>
                  <a:gd name="connsiteX15" fmla="*/ 711538 w 1242833"/>
                  <a:gd name="connsiteY15" fmla="*/ 605307 h 734096"/>
                  <a:gd name="connsiteX16" fmla="*/ 737296 w 1242833"/>
                  <a:gd name="connsiteY16" fmla="*/ 643944 h 734096"/>
                  <a:gd name="connsiteX17" fmla="*/ 904721 w 1242833"/>
                  <a:gd name="connsiteY17" fmla="*/ 682581 h 734096"/>
                  <a:gd name="connsiteX18" fmla="*/ 981994 w 1242833"/>
                  <a:gd name="connsiteY18" fmla="*/ 708338 h 734096"/>
                  <a:gd name="connsiteX19" fmla="*/ 1085025 w 1242833"/>
                  <a:gd name="connsiteY19" fmla="*/ 734096 h 734096"/>
                  <a:gd name="connsiteX20" fmla="*/ 1239572 w 1242833"/>
                  <a:gd name="connsiteY20" fmla="*/ 721217 h 734096"/>
                  <a:gd name="connsiteX21" fmla="*/ 1200935 w 1242833"/>
                  <a:gd name="connsiteY21" fmla="*/ 695460 h 734096"/>
                  <a:gd name="connsiteX22" fmla="*/ 1136541 w 1242833"/>
                  <a:gd name="connsiteY22" fmla="*/ 682581 h 734096"/>
                  <a:gd name="connsiteX23" fmla="*/ 1110783 w 1242833"/>
                  <a:gd name="connsiteY23" fmla="*/ 643944 h 734096"/>
                  <a:gd name="connsiteX24" fmla="*/ 1059268 w 1242833"/>
                  <a:gd name="connsiteY24" fmla="*/ 618186 h 734096"/>
                  <a:gd name="connsiteX25" fmla="*/ 853206 w 1242833"/>
                  <a:gd name="connsiteY25" fmla="*/ 579550 h 734096"/>
                  <a:gd name="connsiteX26" fmla="*/ 827448 w 1242833"/>
                  <a:gd name="connsiteY26" fmla="*/ 540913 h 734096"/>
                  <a:gd name="connsiteX27" fmla="*/ 788811 w 1242833"/>
                  <a:gd name="connsiteY27" fmla="*/ 515155 h 734096"/>
                  <a:gd name="connsiteX28" fmla="*/ 634265 w 1242833"/>
                  <a:gd name="connsiteY28" fmla="*/ 489398 h 734096"/>
                  <a:gd name="connsiteX29" fmla="*/ 582749 w 1242833"/>
                  <a:gd name="connsiteY29" fmla="*/ 412124 h 734096"/>
                  <a:gd name="connsiteX30" fmla="*/ 556992 w 1242833"/>
                  <a:gd name="connsiteY30" fmla="*/ 373488 h 734096"/>
                  <a:gd name="connsiteX31" fmla="*/ 544113 w 1242833"/>
                  <a:gd name="connsiteY31" fmla="*/ 334851 h 734096"/>
                  <a:gd name="connsiteX32" fmla="*/ 441082 w 1242833"/>
                  <a:gd name="connsiteY32" fmla="*/ 321972 h 734096"/>
                  <a:gd name="connsiteX33" fmla="*/ 363809 w 1242833"/>
                  <a:gd name="connsiteY33" fmla="*/ 270457 h 734096"/>
                  <a:gd name="connsiteX34" fmla="*/ 338051 w 1242833"/>
                  <a:gd name="connsiteY34" fmla="*/ 231820 h 734096"/>
                  <a:gd name="connsiteX35" fmla="*/ 260778 w 1242833"/>
                  <a:gd name="connsiteY35" fmla="*/ 206062 h 734096"/>
                  <a:gd name="connsiteX36" fmla="*/ 222141 w 1242833"/>
                  <a:gd name="connsiteY36" fmla="*/ 193183 h 734096"/>
                  <a:gd name="connsiteX37" fmla="*/ 183504 w 1242833"/>
                  <a:gd name="connsiteY37" fmla="*/ 180305 h 734096"/>
                  <a:gd name="connsiteX38" fmla="*/ 157747 w 1242833"/>
                  <a:gd name="connsiteY38" fmla="*/ 141668 h 734096"/>
                  <a:gd name="connsiteX39" fmla="*/ 144868 w 1242833"/>
                  <a:gd name="connsiteY39" fmla="*/ 103031 h 734096"/>
                  <a:gd name="connsiteX40" fmla="*/ 106231 w 1242833"/>
                  <a:gd name="connsiteY40" fmla="*/ 77274 h 734096"/>
                  <a:gd name="connsiteX41" fmla="*/ 54716 w 1242833"/>
                  <a:gd name="connsiteY41" fmla="*/ 0 h 734096"/>
                  <a:gd name="connsiteX42" fmla="*/ 41837 w 1242833"/>
                  <a:gd name="connsiteY42" fmla="*/ 38637 h 734096"/>
                  <a:gd name="connsiteX43" fmla="*/ 41837 w 1242833"/>
                  <a:gd name="connsiteY43" fmla="*/ 25758 h 73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42833" h="734096">
                    <a:moveTo>
                      <a:pt x="41837" y="25758"/>
                    </a:moveTo>
                    <a:lnTo>
                      <a:pt x="41837" y="25758"/>
                    </a:lnTo>
                    <a:cubicBezTo>
                      <a:pt x="-15409" y="178412"/>
                      <a:pt x="-3276" y="80330"/>
                      <a:pt x="16079" y="167426"/>
                    </a:cubicBezTo>
                    <a:cubicBezTo>
                      <a:pt x="21744" y="192917"/>
                      <a:pt x="11763" y="225047"/>
                      <a:pt x="28958" y="244699"/>
                    </a:cubicBezTo>
                    <a:cubicBezTo>
                      <a:pt x="46837" y="265132"/>
                      <a:pt x="106231" y="270457"/>
                      <a:pt x="106231" y="270457"/>
                    </a:cubicBezTo>
                    <a:cubicBezTo>
                      <a:pt x="110524" y="283336"/>
                      <a:pt x="109511" y="299494"/>
                      <a:pt x="119110" y="309093"/>
                    </a:cubicBezTo>
                    <a:cubicBezTo>
                      <a:pt x="128710" y="318692"/>
                      <a:pt x="145605" y="315901"/>
                      <a:pt x="157747" y="321972"/>
                    </a:cubicBezTo>
                    <a:cubicBezTo>
                      <a:pt x="171591" y="328894"/>
                      <a:pt x="183504" y="339144"/>
                      <a:pt x="196383" y="347730"/>
                    </a:cubicBezTo>
                    <a:cubicBezTo>
                      <a:pt x="204969" y="360609"/>
                      <a:pt x="209015" y="378163"/>
                      <a:pt x="222141" y="386367"/>
                    </a:cubicBezTo>
                    <a:cubicBezTo>
                      <a:pt x="245165" y="400757"/>
                      <a:pt x="299414" y="412124"/>
                      <a:pt x="299414" y="412124"/>
                    </a:cubicBezTo>
                    <a:cubicBezTo>
                      <a:pt x="326586" y="493639"/>
                      <a:pt x="287097" y="412446"/>
                      <a:pt x="376687" y="463640"/>
                    </a:cubicBezTo>
                    <a:cubicBezTo>
                      <a:pt x="390126" y="471319"/>
                      <a:pt x="390358" y="492607"/>
                      <a:pt x="402445" y="502276"/>
                    </a:cubicBezTo>
                    <a:cubicBezTo>
                      <a:pt x="413046" y="510757"/>
                      <a:pt x="427830" y="512210"/>
                      <a:pt x="441082" y="515155"/>
                    </a:cubicBezTo>
                    <a:cubicBezTo>
                      <a:pt x="577078" y="545377"/>
                      <a:pt x="470014" y="511920"/>
                      <a:pt x="556992" y="540913"/>
                    </a:cubicBezTo>
                    <a:cubicBezTo>
                      <a:pt x="618218" y="581732"/>
                      <a:pt x="580946" y="561777"/>
                      <a:pt x="672902" y="592429"/>
                    </a:cubicBezTo>
                    <a:lnTo>
                      <a:pt x="711538" y="605307"/>
                    </a:lnTo>
                    <a:cubicBezTo>
                      <a:pt x="720124" y="618186"/>
                      <a:pt x="724170" y="635740"/>
                      <a:pt x="737296" y="643944"/>
                    </a:cubicBezTo>
                    <a:cubicBezTo>
                      <a:pt x="779201" y="670135"/>
                      <a:pt x="859431" y="676111"/>
                      <a:pt x="904721" y="682581"/>
                    </a:cubicBezTo>
                    <a:cubicBezTo>
                      <a:pt x="930479" y="691167"/>
                      <a:pt x="955370" y="703013"/>
                      <a:pt x="981994" y="708338"/>
                    </a:cubicBezTo>
                    <a:cubicBezTo>
                      <a:pt x="1059701" y="723879"/>
                      <a:pt x="1025622" y="714295"/>
                      <a:pt x="1085025" y="734096"/>
                    </a:cubicBezTo>
                    <a:cubicBezTo>
                      <a:pt x="1136541" y="729803"/>
                      <a:pt x="1190530" y="737564"/>
                      <a:pt x="1239572" y="721217"/>
                    </a:cubicBezTo>
                    <a:cubicBezTo>
                      <a:pt x="1254256" y="716322"/>
                      <a:pt x="1215428" y="700895"/>
                      <a:pt x="1200935" y="695460"/>
                    </a:cubicBezTo>
                    <a:cubicBezTo>
                      <a:pt x="1180439" y="687774"/>
                      <a:pt x="1158006" y="686874"/>
                      <a:pt x="1136541" y="682581"/>
                    </a:cubicBezTo>
                    <a:cubicBezTo>
                      <a:pt x="1127955" y="669702"/>
                      <a:pt x="1122674" y="653853"/>
                      <a:pt x="1110783" y="643944"/>
                    </a:cubicBezTo>
                    <a:cubicBezTo>
                      <a:pt x="1096034" y="631653"/>
                      <a:pt x="1077093" y="625316"/>
                      <a:pt x="1059268" y="618186"/>
                    </a:cubicBezTo>
                    <a:cubicBezTo>
                      <a:pt x="967336" y="581413"/>
                      <a:pt x="967265" y="590956"/>
                      <a:pt x="853206" y="579550"/>
                    </a:cubicBezTo>
                    <a:cubicBezTo>
                      <a:pt x="844620" y="566671"/>
                      <a:pt x="838393" y="551858"/>
                      <a:pt x="827448" y="540913"/>
                    </a:cubicBezTo>
                    <a:cubicBezTo>
                      <a:pt x="816503" y="529968"/>
                      <a:pt x="802655" y="522077"/>
                      <a:pt x="788811" y="515155"/>
                    </a:cubicBezTo>
                    <a:cubicBezTo>
                      <a:pt x="745658" y="493578"/>
                      <a:pt x="670995" y="493479"/>
                      <a:pt x="634265" y="489398"/>
                    </a:cubicBezTo>
                    <a:lnTo>
                      <a:pt x="582749" y="412124"/>
                    </a:lnTo>
                    <a:cubicBezTo>
                      <a:pt x="574163" y="399245"/>
                      <a:pt x="561887" y="388172"/>
                      <a:pt x="556992" y="373488"/>
                    </a:cubicBezTo>
                    <a:cubicBezTo>
                      <a:pt x="552699" y="360609"/>
                      <a:pt x="556519" y="340365"/>
                      <a:pt x="544113" y="334851"/>
                    </a:cubicBezTo>
                    <a:cubicBezTo>
                      <a:pt x="512485" y="320794"/>
                      <a:pt x="475426" y="326265"/>
                      <a:pt x="441082" y="321972"/>
                    </a:cubicBezTo>
                    <a:cubicBezTo>
                      <a:pt x="415324" y="304800"/>
                      <a:pt x="380981" y="296215"/>
                      <a:pt x="363809" y="270457"/>
                    </a:cubicBezTo>
                    <a:cubicBezTo>
                      <a:pt x="355223" y="257578"/>
                      <a:pt x="351177" y="240024"/>
                      <a:pt x="338051" y="231820"/>
                    </a:cubicBezTo>
                    <a:cubicBezTo>
                      <a:pt x="315027" y="217430"/>
                      <a:pt x="286536" y="214648"/>
                      <a:pt x="260778" y="206062"/>
                    </a:cubicBezTo>
                    <a:lnTo>
                      <a:pt x="222141" y="193183"/>
                    </a:lnTo>
                    <a:lnTo>
                      <a:pt x="183504" y="180305"/>
                    </a:lnTo>
                    <a:cubicBezTo>
                      <a:pt x="174918" y="167426"/>
                      <a:pt x="164669" y="155512"/>
                      <a:pt x="157747" y="141668"/>
                    </a:cubicBezTo>
                    <a:cubicBezTo>
                      <a:pt x="151676" y="129525"/>
                      <a:pt x="153349" y="113632"/>
                      <a:pt x="144868" y="103031"/>
                    </a:cubicBezTo>
                    <a:cubicBezTo>
                      <a:pt x="135199" y="90944"/>
                      <a:pt x="119110" y="85860"/>
                      <a:pt x="106231" y="77274"/>
                    </a:cubicBezTo>
                    <a:cubicBezTo>
                      <a:pt x="99577" y="57312"/>
                      <a:pt x="86872" y="0"/>
                      <a:pt x="54716" y="0"/>
                    </a:cubicBezTo>
                    <a:cubicBezTo>
                      <a:pt x="41140" y="0"/>
                      <a:pt x="44499" y="25325"/>
                      <a:pt x="41837" y="38637"/>
                    </a:cubicBezTo>
                    <a:cubicBezTo>
                      <a:pt x="40153" y="47056"/>
                      <a:pt x="41837" y="27904"/>
                      <a:pt x="41837" y="25758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 47"/>
            <p:cNvSpPr/>
            <p:nvPr/>
          </p:nvSpPr>
          <p:spPr>
            <a:xfrm>
              <a:off x="3644721" y="4430332"/>
              <a:ext cx="1262994" cy="721217"/>
            </a:xfrm>
            <a:custGeom>
              <a:avLst/>
              <a:gdLst>
                <a:gd name="connsiteX0" fmla="*/ 0 w 1262994"/>
                <a:gd name="connsiteY0" fmla="*/ 51516 h 721217"/>
                <a:gd name="connsiteX1" fmla="*/ 0 w 1262994"/>
                <a:gd name="connsiteY1" fmla="*/ 51516 h 721217"/>
                <a:gd name="connsiteX2" fmla="*/ 77273 w 1262994"/>
                <a:gd name="connsiteY2" fmla="*/ 141668 h 721217"/>
                <a:gd name="connsiteX3" fmla="*/ 128789 w 1262994"/>
                <a:gd name="connsiteY3" fmla="*/ 193183 h 721217"/>
                <a:gd name="connsiteX4" fmla="*/ 154547 w 1262994"/>
                <a:gd name="connsiteY4" fmla="*/ 231820 h 721217"/>
                <a:gd name="connsiteX5" fmla="*/ 231820 w 1262994"/>
                <a:gd name="connsiteY5" fmla="*/ 270457 h 721217"/>
                <a:gd name="connsiteX6" fmla="*/ 296214 w 1262994"/>
                <a:gd name="connsiteY6" fmla="*/ 334851 h 721217"/>
                <a:gd name="connsiteX7" fmla="*/ 360609 w 1262994"/>
                <a:gd name="connsiteY7" fmla="*/ 412124 h 721217"/>
                <a:gd name="connsiteX8" fmla="*/ 437882 w 1262994"/>
                <a:gd name="connsiteY8" fmla="*/ 437882 h 721217"/>
                <a:gd name="connsiteX9" fmla="*/ 476518 w 1262994"/>
                <a:gd name="connsiteY9" fmla="*/ 450761 h 721217"/>
                <a:gd name="connsiteX10" fmla="*/ 515155 w 1262994"/>
                <a:gd name="connsiteY10" fmla="*/ 463640 h 721217"/>
                <a:gd name="connsiteX11" fmla="*/ 528034 w 1262994"/>
                <a:gd name="connsiteY11" fmla="*/ 502276 h 721217"/>
                <a:gd name="connsiteX12" fmla="*/ 566671 w 1262994"/>
                <a:gd name="connsiteY12" fmla="*/ 515155 h 721217"/>
                <a:gd name="connsiteX13" fmla="*/ 605307 w 1262994"/>
                <a:gd name="connsiteY13" fmla="*/ 540913 h 721217"/>
                <a:gd name="connsiteX14" fmla="*/ 721217 w 1262994"/>
                <a:gd name="connsiteY14" fmla="*/ 566671 h 721217"/>
                <a:gd name="connsiteX15" fmla="*/ 837127 w 1262994"/>
                <a:gd name="connsiteY15" fmla="*/ 631065 h 721217"/>
                <a:gd name="connsiteX16" fmla="*/ 927279 w 1262994"/>
                <a:gd name="connsiteY16" fmla="*/ 643944 h 721217"/>
                <a:gd name="connsiteX17" fmla="*/ 965916 w 1262994"/>
                <a:gd name="connsiteY17" fmla="*/ 682581 h 721217"/>
                <a:gd name="connsiteX18" fmla="*/ 1030310 w 1262994"/>
                <a:gd name="connsiteY18" fmla="*/ 695460 h 721217"/>
                <a:gd name="connsiteX19" fmla="*/ 1146220 w 1262994"/>
                <a:gd name="connsiteY19" fmla="*/ 708338 h 721217"/>
                <a:gd name="connsiteX20" fmla="*/ 1249251 w 1262994"/>
                <a:gd name="connsiteY20" fmla="*/ 721217 h 721217"/>
                <a:gd name="connsiteX21" fmla="*/ 1262130 w 1262994"/>
                <a:gd name="connsiteY21" fmla="*/ 682581 h 721217"/>
                <a:gd name="connsiteX22" fmla="*/ 1223493 w 1262994"/>
                <a:gd name="connsiteY22" fmla="*/ 643944 h 721217"/>
                <a:gd name="connsiteX23" fmla="*/ 1107583 w 1262994"/>
                <a:gd name="connsiteY23" fmla="*/ 618186 h 721217"/>
                <a:gd name="connsiteX24" fmla="*/ 1068947 w 1262994"/>
                <a:gd name="connsiteY24" fmla="*/ 605307 h 721217"/>
                <a:gd name="connsiteX25" fmla="*/ 1004552 w 1262994"/>
                <a:gd name="connsiteY25" fmla="*/ 592429 h 721217"/>
                <a:gd name="connsiteX26" fmla="*/ 927279 w 1262994"/>
                <a:gd name="connsiteY26" fmla="*/ 540913 h 721217"/>
                <a:gd name="connsiteX27" fmla="*/ 875764 w 1262994"/>
                <a:gd name="connsiteY27" fmla="*/ 528034 h 721217"/>
                <a:gd name="connsiteX28" fmla="*/ 798490 w 1262994"/>
                <a:gd name="connsiteY28" fmla="*/ 502276 h 721217"/>
                <a:gd name="connsiteX29" fmla="*/ 643944 w 1262994"/>
                <a:gd name="connsiteY29" fmla="*/ 489398 h 721217"/>
                <a:gd name="connsiteX30" fmla="*/ 579549 w 1262994"/>
                <a:gd name="connsiteY30" fmla="*/ 437882 h 721217"/>
                <a:gd name="connsiteX31" fmla="*/ 515155 w 1262994"/>
                <a:gd name="connsiteY31" fmla="*/ 334851 h 721217"/>
                <a:gd name="connsiteX32" fmla="*/ 386366 w 1262994"/>
                <a:gd name="connsiteY32" fmla="*/ 321972 h 721217"/>
                <a:gd name="connsiteX33" fmla="*/ 347730 w 1262994"/>
                <a:gd name="connsiteY33" fmla="*/ 309093 h 721217"/>
                <a:gd name="connsiteX34" fmla="*/ 296214 w 1262994"/>
                <a:gd name="connsiteY34" fmla="*/ 231820 h 721217"/>
                <a:gd name="connsiteX35" fmla="*/ 218941 w 1262994"/>
                <a:gd name="connsiteY35" fmla="*/ 206062 h 721217"/>
                <a:gd name="connsiteX36" fmla="*/ 180304 w 1262994"/>
                <a:gd name="connsiteY36" fmla="*/ 180305 h 721217"/>
                <a:gd name="connsiteX37" fmla="*/ 154547 w 1262994"/>
                <a:gd name="connsiteY37" fmla="*/ 141668 h 721217"/>
                <a:gd name="connsiteX38" fmla="*/ 141668 w 1262994"/>
                <a:gd name="connsiteY38" fmla="*/ 103031 h 721217"/>
                <a:gd name="connsiteX39" fmla="*/ 103031 w 1262994"/>
                <a:gd name="connsiteY39" fmla="*/ 77274 h 721217"/>
                <a:gd name="connsiteX40" fmla="*/ 38637 w 1262994"/>
                <a:gd name="connsiteY40" fmla="*/ 0 h 721217"/>
                <a:gd name="connsiteX41" fmla="*/ 0 w 1262994"/>
                <a:gd name="connsiteY41" fmla="*/ 51516 h 721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62994" h="721217">
                  <a:moveTo>
                    <a:pt x="0" y="51516"/>
                  </a:moveTo>
                  <a:lnTo>
                    <a:pt x="0" y="51516"/>
                  </a:lnTo>
                  <a:cubicBezTo>
                    <a:pt x="25758" y="81567"/>
                    <a:pt x="54576" y="109244"/>
                    <a:pt x="77273" y="141668"/>
                  </a:cubicBezTo>
                  <a:cubicBezTo>
                    <a:pt x="119082" y="201396"/>
                    <a:pt x="52636" y="167801"/>
                    <a:pt x="128789" y="193183"/>
                  </a:cubicBezTo>
                  <a:cubicBezTo>
                    <a:pt x="137375" y="206062"/>
                    <a:pt x="143602" y="220875"/>
                    <a:pt x="154547" y="231820"/>
                  </a:cubicBezTo>
                  <a:cubicBezTo>
                    <a:pt x="179513" y="256787"/>
                    <a:pt x="200395" y="259982"/>
                    <a:pt x="231820" y="270457"/>
                  </a:cubicBezTo>
                  <a:cubicBezTo>
                    <a:pt x="300511" y="373490"/>
                    <a:pt x="210353" y="248988"/>
                    <a:pt x="296214" y="334851"/>
                  </a:cubicBezTo>
                  <a:cubicBezTo>
                    <a:pt x="330282" y="368920"/>
                    <a:pt x="313136" y="385750"/>
                    <a:pt x="360609" y="412124"/>
                  </a:cubicBezTo>
                  <a:cubicBezTo>
                    <a:pt x="384343" y="425310"/>
                    <a:pt x="412124" y="429296"/>
                    <a:pt x="437882" y="437882"/>
                  </a:cubicBezTo>
                  <a:lnTo>
                    <a:pt x="476518" y="450761"/>
                  </a:lnTo>
                  <a:lnTo>
                    <a:pt x="515155" y="463640"/>
                  </a:lnTo>
                  <a:cubicBezTo>
                    <a:pt x="519448" y="476519"/>
                    <a:pt x="518435" y="492677"/>
                    <a:pt x="528034" y="502276"/>
                  </a:cubicBezTo>
                  <a:cubicBezTo>
                    <a:pt x="537634" y="511875"/>
                    <a:pt x="554529" y="509084"/>
                    <a:pt x="566671" y="515155"/>
                  </a:cubicBezTo>
                  <a:cubicBezTo>
                    <a:pt x="580515" y="522077"/>
                    <a:pt x="591463" y="533991"/>
                    <a:pt x="605307" y="540913"/>
                  </a:cubicBezTo>
                  <a:cubicBezTo>
                    <a:pt x="637011" y="556765"/>
                    <a:pt x="691540" y="561725"/>
                    <a:pt x="721217" y="566671"/>
                  </a:cubicBezTo>
                  <a:cubicBezTo>
                    <a:pt x="765479" y="596179"/>
                    <a:pt x="788552" y="621350"/>
                    <a:pt x="837127" y="631065"/>
                  </a:cubicBezTo>
                  <a:cubicBezTo>
                    <a:pt x="866893" y="637018"/>
                    <a:pt x="897228" y="639651"/>
                    <a:pt x="927279" y="643944"/>
                  </a:cubicBezTo>
                  <a:cubicBezTo>
                    <a:pt x="940158" y="656823"/>
                    <a:pt x="949625" y="674436"/>
                    <a:pt x="965916" y="682581"/>
                  </a:cubicBezTo>
                  <a:cubicBezTo>
                    <a:pt x="985495" y="692370"/>
                    <a:pt x="1008640" y="692364"/>
                    <a:pt x="1030310" y="695460"/>
                  </a:cubicBezTo>
                  <a:cubicBezTo>
                    <a:pt x="1068794" y="700958"/>
                    <a:pt x="1107612" y="703796"/>
                    <a:pt x="1146220" y="708338"/>
                  </a:cubicBezTo>
                  <a:lnTo>
                    <a:pt x="1249251" y="721217"/>
                  </a:lnTo>
                  <a:cubicBezTo>
                    <a:pt x="1253544" y="708338"/>
                    <a:pt x="1266423" y="695460"/>
                    <a:pt x="1262130" y="682581"/>
                  </a:cubicBezTo>
                  <a:cubicBezTo>
                    <a:pt x="1256370" y="665302"/>
                    <a:pt x="1238648" y="654047"/>
                    <a:pt x="1223493" y="643944"/>
                  </a:cubicBezTo>
                  <a:cubicBezTo>
                    <a:pt x="1202357" y="629853"/>
                    <a:pt x="1116933" y="619744"/>
                    <a:pt x="1107583" y="618186"/>
                  </a:cubicBezTo>
                  <a:cubicBezTo>
                    <a:pt x="1094704" y="613893"/>
                    <a:pt x="1082117" y="608599"/>
                    <a:pt x="1068947" y="605307"/>
                  </a:cubicBezTo>
                  <a:cubicBezTo>
                    <a:pt x="1047711" y="599998"/>
                    <a:pt x="1024480" y="601487"/>
                    <a:pt x="1004552" y="592429"/>
                  </a:cubicBezTo>
                  <a:cubicBezTo>
                    <a:pt x="976370" y="579619"/>
                    <a:pt x="957312" y="548421"/>
                    <a:pt x="927279" y="540913"/>
                  </a:cubicBezTo>
                  <a:cubicBezTo>
                    <a:pt x="910107" y="536620"/>
                    <a:pt x="892718" y="533120"/>
                    <a:pt x="875764" y="528034"/>
                  </a:cubicBezTo>
                  <a:cubicBezTo>
                    <a:pt x="849758" y="520232"/>
                    <a:pt x="825548" y="504531"/>
                    <a:pt x="798490" y="502276"/>
                  </a:cubicBezTo>
                  <a:lnTo>
                    <a:pt x="643944" y="489398"/>
                  </a:lnTo>
                  <a:cubicBezTo>
                    <a:pt x="602047" y="475432"/>
                    <a:pt x="599811" y="483473"/>
                    <a:pt x="579549" y="437882"/>
                  </a:cubicBezTo>
                  <a:cubicBezTo>
                    <a:pt x="560696" y="395462"/>
                    <a:pt x="569657" y="347428"/>
                    <a:pt x="515155" y="334851"/>
                  </a:cubicBezTo>
                  <a:cubicBezTo>
                    <a:pt x="473116" y="325150"/>
                    <a:pt x="429296" y="326265"/>
                    <a:pt x="386366" y="321972"/>
                  </a:cubicBezTo>
                  <a:cubicBezTo>
                    <a:pt x="373487" y="317679"/>
                    <a:pt x="357329" y="318692"/>
                    <a:pt x="347730" y="309093"/>
                  </a:cubicBezTo>
                  <a:cubicBezTo>
                    <a:pt x="281171" y="242534"/>
                    <a:pt x="408743" y="294337"/>
                    <a:pt x="296214" y="231820"/>
                  </a:cubicBezTo>
                  <a:cubicBezTo>
                    <a:pt x="272480" y="218634"/>
                    <a:pt x="241532" y="221122"/>
                    <a:pt x="218941" y="206062"/>
                  </a:cubicBezTo>
                  <a:lnTo>
                    <a:pt x="180304" y="180305"/>
                  </a:lnTo>
                  <a:cubicBezTo>
                    <a:pt x="171718" y="167426"/>
                    <a:pt x="161469" y="155512"/>
                    <a:pt x="154547" y="141668"/>
                  </a:cubicBezTo>
                  <a:cubicBezTo>
                    <a:pt x="148476" y="129525"/>
                    <a:pt x="150149" y="113632"/>
                    <a:pt x="141668" y="103031"/>
                  </a:cubicBezTo>
                  <a:cubicBezTo>
                    <a:pt x="131999" y="90944"/>
                    <a:pt x="115910" y="85860"/>
                    <a:pt x="103031" y="77274"/>
                  </a:cubicBezTo>
                  <a:cubicBezTo>
                    <a:pt x="95262" y="65620"/>
                    <a:pt x="55163" y="0"/>
                    <a:pt x="38637" y="0"/>
                  </a:cubicBezTo>
                  <a:cubicBezTo>
                    <a:pt x="21685" y="0"/>
                    <a:pt x="6440" y="42930"/>
                    <a:pt x="0" y="5151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337416" y="4613585"/>
            <a:ext cx="1018601" cy="1047885"/>
            <a:chOff x="3733800" y="4065028"/>
            <a:chExt cx="1018601" cy="1047885"/>
          </a:xfrm>
        </p:grpSpPr>
        <p:sp>
          <p:nvSpPr>
            <p:cNvPr id="51" name="Freeform 50"/>
            <p:cNvSpPr/>
            <p:nvPr/>
          </p:nvSpPr>
          <p:spPr>
            <a:xfrm>
              <a:off x="3985845" y="4065028"/>
              <a:ext cx="611950" cy="545609"/>
            </a:xfrm>
            <a:custGeom>
              <a:avLst/>
              <a:gdLst>
                <a:gd name="connsiteX0" fmla="*/ 148273 w 611950"/>
                <a:gd name="connsiteY0" fmla="*/ 545609 h 545609"/>
                <a:gd name="connsiteX1" fmla="*/ 148273 w 611950"/>
                <a:gd name="connsiteY1" fmla="*/ 545609 h 545609"/>
                <a:gd name="connsiteX2" fmla="*/ 109637 w 611950"/>
                <a:gd name="connsiteY2" fmla="*/ 442578 h 545609"/>
                <a:gd name="connsiteX3" fmla="*/ 32363 w 611950"/>
                <a:gd name="connsiteY3" fmla="*/ 391062 h 545609"/>
                <a:gd name="connsiteX4" fmla="*/ 19485 w 611950"/>
                <a:gd name="connsiteY4" fmla="*/ 288031 h 545609"/>
                <a:gd name="connsiteX5" fmla="*/ 96758 w 611950"/>
                <a:gd name="connsiteY5" fmla="*/ 262273 h 545609"/>
                <a:gd name="connsiteX6" fmla="*/ 135394 w 611950"/>
                <a:gd name="connsiteY6" fmla="*/ 249395 h 545609"/>
                <a:gd name="connsiteX7" fmla="*/ 174031 w 611950"/>
                <a:gd name="connsiteY7" fmla="*/ 210758 h 545609"/>
                <a:gd name="connsiteX8" fmla="*/ 199789 w 611950"/>
                <a:gd name="connsiteY8" fmla="*/ 56211 h 545609"/>
                <a:gd name="connsiteX9" fmla="*/ 238425 w 611950"/>
                <a:gd name="connsiteY9" fmla="*/ 197879 h 545609"/>
                <a:gd name="connsiteX10" fmla="*/ 238425 w 611950"/>
                <a:gd name="connsiteY10" fmla="*/ 300910 h 545609"/>
                <a:gd name="connsiteX11" fmla="*/ 277062 w 611950"/>
                <a:gd name="connsiteY11" fmla="*/ 288031 h 545609"/>
                <a:gd name="connsiteX12" fmla="*/ 328578 w 611950"/>
                <a:gd name="connsiteY12" fmla="*/ 210758 h 545609"/>
                <a:gd name="connsiteX13" fmla="*/ 341456 w 611950"/>
                <a:gd name="connsiteY13" fmla="*/ 172121 h 545609"/>
                <a:gd name="connsiteX14" fmla="*/ 367214 w 611950"/>
                <a:gd name="connsiteY14" fmla="*/ 133485 h 545609"/>
                <a:gd name="connsiteX15" fmla="*/ 380093 w 611950"/>
                <a:gd name="connsiteY15" fmla="*/ 43333 h 545609"/>
                <a:gd name="connsiteX16" fmla="*/ 392972 w 611950"/>
                <a:gd name="connsiteY16" fmla="*/ 107727 h 545609"/>
                <a:gd name="connsiteX17" fmla="*/ 418730 w 611950"/>
                <a:gd name="connsiteY17" fmla="*/ 185000 h 545609"/>
                <a:gd name="connsiteX18" fmla="*/ 431609 w 611950"/>
                <a:gd name="connsiteY18" fmla="*/ 288031 h 545609"/>
                <a:gd name="connsiteX19" fmla="*/ 470245 w 611950"/>
                <a:gd name="connsiteY19" fmla="*/ 262273 h 545609"/>
                <a:gd name="connsiteX20" fmla="*/ 496003 w 611950"/>
                <a:gd name="connsiteY20" fmla="*/ 185000 h 545609"/>
                <a:gd name="connsiteX21" fmla="*/ 508882 w 611950"/>
                <a:gd name="connsiteY21" fmla="*/ 146364 h 545609"/>
                <a:gd name="connsiteX22" fmla="*/ 521761 w 611950"/>
                <a:gd name="connsiteY22" fmla="*/ 107727 h 545609"/>
                <a:gd name="connsiteX23" fmla="*/ 534640 w 611950"/>
                <a:gd name="connsiteY23" fmla="*/ 69090 h 545609"/>
                <a:gd name="connsiteX24" fmla="*/ 521761 w 611950"/>
                <a:gd name="connsiteY24" fmla="*/ 4696 h 545609"/>
                <a:gd name="connsiteX25" fmla="*/ 560397 w 611950"/>
                <a:gd name="connsiteY25" fmla="*/ 17575 h 545609"/>
                <a:gd name="connsiteX26" fmla="*/ 586155 w 611950"/>
                <a:gd name="connsiteY26" fmla="*/ 94848 h 545609"/>
                <a:gd name="connsiteX27" fmla="*/ 611913 w 611950"/>
                <a:gd name="connsiteY27" fmla="*/ 133485 h 545609"/>
                <a:gd name="connsiteX28" fmla="*/ 599034 w 611950"/>
                <a:gd name="connsiteY28" fmla="*/ 262273 h 545609"/>
                <a:gd name="connsiteX29" fmla="*/ 599034 w 611950"/>
                <a:gd name="connsiteY29" fmla="*/ 429699 h 545609"/>
                <a:gd name="connsiteX30" fmla="*/ 560397 w 611950"/>
                <a:gd name="connsiteY30" fmla="*/ 442578 h 545609"/>
                <a:gd name="connsiteX31" fmla="*/ 547518 w 611950"/>
                <a:gd name="connsiteY31" fmla="*/ 481214 h 545609"/>
                <a:gd name="connsiteX32" fmla="*/ 508882 w 611950"/>
                <a:gd name="connsiteY32" fmla="*/ 494093 h 545609"/>
                <a:gd name="connsiteX33" fmla="*/ 367214 w 611950"/>
                <a:gd name="connsiteY33" fmla="*/ 506972 h 545609"/>
                <a:gd name="connsiteX34" fmla="*/ 328578 w 611950"/>
                <a:gd name="connsiteY34" fmla="*/ 519851 h 545609"/>
                <a:gd name="connsiteX35" fmla="*/ 148273 w 611950"/>
                <a:gd name="connsiteY35" fmla="*/ 545609 h 545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11950" h="545609">
                  <a:moveTo>
                    <a:pt x="148273" y="545609"/>
                  </a:moveTo>
                  <a:lnTo>
                    <a:pt x="148273" y="545609"/>
                  </a:lnTo>
                  <a:cubicBezTo>
                    <a:pt x="135394" y="511265"/>
                    <a:pt x="131644" y="471921"/>
                    <a:pt x="109637" y="442578"/>
                  </a:cubicBezTo>
                  <a:cubicBezTo>
                    <a:pt x="91063" y="417812"/>
                    <a:pt x="32363" y="391062"/>
                    <a:pt x="32363" y="391062"/>
                  </a:cubicBezTo>
                  <a:cubicBezTo>
                    <a:pt x="12468" y="361219"/>
                    <a:pt x="-21892" y="329409"/>
                    <a:pt x="19485" y="288031"/>
                  </a:cubicBezTo>
                  <a:cubicBezTo>
                    <a:pt x="38684" y="268832"/>
                    <a:pt x="71000" y="270859"/>
                    <a:pt x="96758" y="262273"/>
                  </a:cubicBezTo>
                  <a:lnTo>
                    <a:pt x="135394" y="249395"/>
                  </a:lnTo>
                  <a:cubicBezTo>
                    <a:pt x="148273" y="236516"/>
                    <a:pt x="171903" y="228847"/>
                    <a:pt x="174031" y="210758"/>
                  </a:cubicBezTo>
                  <a:cubicBezTo>
                    <a:pt x="194368" y="37893"/>
                    <a:pt x="102201" y="-8845"/>
                    <a:pt x="199789" y="56211"/>
                  </a:cubicBezTo>
                  <a:cubicBezTo>
                    <a:pt x="228840" y="172412"/>
                    <a:pt x="214353" y="125658"/>
                    <a:pt x="238425" y="197879"/>
                  </a:cubicBezTo>
                  <a:cubicBezTo>
                    <a:pt x="233003" y="219568"/>
                    <a:pt x="209506" y="279221"/>
                    <a:pt x="238425" y="300910"/>
                  </a:cubicBezTo>
                  <a:cubicBezTo>
                    <a:pt x="249286" y="309055"/>
                    <a:pt x="264183" y="292324"/>
                    <a:pt x="277062" y="288031"/>
                  </a:cubicBezTo>
                  <a:cubicBezTo>
                    <a:pt x="307686" y="196160"/>
                    <a:pt x="264261" y="307235"/>
                    <a:pt x="328578" y="210758"/>
                  </a:cubicBezTo>
                  <a:cubicBezTo>
                    <a:pt x="336108" y="199462"/>
                    <a:pt x="335385" y="184263"/>
                    <a:pt x="341456" y="172121"/>
                  </a:cubicBezTo>
                  <a:cubicBezTo>
                    <a:pt x="348378" y="158277"/>
                    <a:pt x="358628" y="146364"/>
                    <a:pt x="367214" y="133485"/>
                  </a:cubicBezTo>
                  <a:cubicBezTo>
                    <a:pt x="371507" y="103434"/>
                    <a:pt x="358628" y="64798"/>
                    <a:pt x="380093" y="43333"/>
                  </a:cubicBezTo>
                  <a:cubicBezTo>
                    <a:pt x="395571" y="27855"/>
                    <a:pt x="387212" y="86609"/>
                    <a:pt x="392972" y="107727"/>
                  </a:cubicBezTo>
                  <a:cubicBezTo>
                    <a:pt x="400116" y="133921"/>
                    <a:pt x="418730" y="185000"/>
                    <a:pt x="418730" y="185000"/>
                  </a:cubicBezTo>
                  <a:cubicBezTo>
                    <a:pt x="423023" y="219344"/>
                    <a:pt x="412410" y="259233"/>
                    <a:pt x="431609" y="288031"/>
                  </a:cubicBezTo>
                  <a:cubicBezTo>
                    <a:pt x="440195" y="300910"/>
                    <a:pt x="462042" y="275399"/>
                    <a:pt x="470245" y="262273"/>
                  </a:cubicBezTo>
                  <a:cubicBezTo>
                    <a:pt x="484635" y="239249"/>
                    <a:pt x="487417" y="210758"/>
                    <a:pt x="496003" y="185000"/>
                  </a:cubicBezTo>
                  <a:lnTo>
                    <a:pt x="508882" y="146364"/>
                  </a:lnTo>
                  <a:lnTo>
                    <a:pt x="521761" y="107727"/>
                  </a:lnTo>
                  <a:lnTo>
                    <a:pt x="534640" y="69090"/>
                  </a:lnTo>
                  <a:cubicBezTo>
                    <a:pt x="530347" y="47625"/>
                    <a:pt x="511972" y="24275"/>
                    <a:pt x="521761" y="4696"/>
                  </a:cubicBezTo>
                  <a:cubicBezTo>
                    <a:pt x="527832" y="-7446"/>
                    <a:pt x="552507" y="6528"/>
                    <a:pt x="560397" y="17575"/>
                  </a:cubicBezTo>
                  <a:cubicBezTo>
                    <a:pt x="576178" y="39669"/>
                    <a:pt x="571094" y="72257"/>
                    <a:pt x="586155" y="94848"/>
                  </a:cubicBezTo>
                  <a:lnTo>
                    <a:pt x="611913" y="133485"/>
                  </a:lnTo>
                  <a:cubicBezTo>
                    <a:pt x="607620" y="176414"/>
                    <a:pt x="599034" y="219130"/>
                    <a:pt x="599034" y="262273"/>
                  </a:cubicBezTo>
                  <a:cubicBezTo>
                    <a:pt x="599034" y="279588"/>
                    <a:pt x="628096" y="393372"/>
                    <a:pt x="599034" y="429699"/>
                  </a:cubicBezTo>
                  <a:cubicBezTo>
                    <a:pt x="590553" y="440300"/>
                    <a:pt x="573276" y="438285"/>
                    <a:pt x="560397" y="442578"/>
                  </a:cubicBezTo>
                  <a:cubicBezTo>
                    <a:pt x="556104" y="455457"/>
                    <a:pt x="557117" y="471615"/>
                    <a:pt x="547518" y="481214"/>
                  </a:cubicBezTo>
                  <a:cubicBezTo>
                    <a:pt x="537919" y="490813"/>
                    <a:pt x="522321" y="492173"/>
                    <a:pt x="508882" y="494093"/>
                  </a:cubicBezTo>
                  <a:cubicBezTo>
                    <a:pt x="461941" y="500799"/>
                    <a:pt x="414437" y="502679"/>
                    <a:pt x="367214" y="506972"/>
                  </a:cubicBezTo>
                  <a:cubicBezTo>
                    <a:pt x="354335" y="511265"/>
                    <a:pt x="341934" y="517423"/>
                    <a:pt x="328578" y="519851"/>
                  </a:cubicBezTo>
                  <a:cubicBezTo>
                    <a:pt x="237244" y="536457"/>
                    <a:pt x="178324" y="541316"/>
                    <a:pt x="148273" y="545609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733800" y="4544900"/>
              <a:ext cx="231819" cy="103300"/>
            </a:xfrm>
            <a:custGeom>
              <a:avLst/>
              <a:gdLst>
                <a:gd name="connsiteX0" fmla="*/ 0 w 231819"/>
                <a:gd name="connsiteY0" fmla="*/ 103300 h 103300"/>
                <a:gd name="connsiteX1" fmla="*/ 64394 w 231819"/>
                <a:gd name="connsiteY1" fmla="*/ 77542 h 103300"/>
                <a:gd name="connsiteX2" fmla="*/ 154546 w 231819"/>
                <a:gd name="connsiteY2" fmla="*/ 64663 h 103300"/>
                <a:gd name="connsiteX3" fmla="*/ 167425 w 231819"/>
                <a:gd name="connsiteY3" fmla="*/ 26027 h 103300"/>
                <a:gd name="connsiteX4" fmla="*/ 231819 w 231819"/>
                <a:gd name="connsiteY4" fmla="*/ 269 h 1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19" h="103300">
                  <a:moveTo>
                    <a:pt x="0" y="103300"/>
                  </a:moveTo>
                  <a:cubicBezTo>
                    <a:pt x="21465" y="94714"/>
                    <a:pt x="41966" y="83149"/>
                    <a:pt x="64394" y="77542"/>
                  </a:cubicBezTo>
                  <a:cubicBezTo>
                    <a:pt x="93843" y="70180"/>
                    <a:pt x="127395" y="78238"/>
                    <a:pt x="154546" y="64663"/>
                  </a:cubicBezTo>
                  <a:cubicBezTo>
                    <a:pt x="166688" y="58592"/>
                    <a:pt x="158944" y="36627"/>
                    <a:pt x="167425" y="26027"/>
                  </a:cubicBezTo>
                  <a:cubicBezTo>
                    <a:pt x="191842" y="-4493"/>
                    <a:pt x="202433" y="269"/>
                    <a:pt x="231819" y="269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3886200" y="4657758"/>
              <a:ext cx="193287" cy="219042"/>
            </a:xfrm>
            <a:custGeom>
              <a:avLst/>
              <a:gdLst>
                <a:gd name="connsiteX0" fmla="*/ 0 w 193287"/>
                <a:gd name="connsiteY0" fmla="*/ 219042 h 219042"/>
                <a:gd name="connsiteX1" fmla="*/ 12879 w 193287"/>
                <a:gd name="connsiteY1" fmla="*/ 154647 h 219042"/>
                <a:gd name="connsiteX2" fmla="*/ 51516 w 193287"/>
                <a:gd name="connsiteY2" fmla="*/ 141769 h 219042"/>
                <a:gd name="connsiteX3" fmla="*/ 128789 w 193287"/>
                <a:gd name="connsiteY3" fmla="*/ 128890 h 219042"/>
                <a:gd name="connsiteX4" fmla="*/ 141668 w 193287"/>
                <a:gd name="connsiteY4" fmla="*/ 90253 h 219042"/>
                <a:gd name="connsiteX5" fmla="*/ 154547 w 193287"/>
                <a:gd name="connsiteY5" fmla="*/ 25859 h 219042"/>
                <a:gd name="connsiteX6" fmla="*/ 193183 w 193287"/>
                <a:gd name="connsiteY6" fmla="*/ 101 h 219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287" h="219042">
                  <a:moveTo>
                    <a:pt x="0" y="219042"/>
                  </a:moveTo>
                  <a:cubicBezTo>
                    <a:pt x="4293" y="197577"/>
                    <a:pt x="736" y="172861"/>
                    <a:pt x="12879" y="154647"/>
                  </a:cubicBezTo>
                  <a:cubicBezTo>
                    <a:pt x="20409" y="143352"/>
                    <a:pt x="38264" y="144714"/>
                    <a:pt x="51516" y="141769"/>
                  </a:cubicBezTo>
                  <a:cubicBezTo>
                    <a:pt x="77007" y="136104"/>
                    <a:pt x="103031" y="133183"/>
                    <a:pt x="128789" y="128890"/>
                  </a:cubicBezTo>
                  <a:cubicBezTo>
                    <a:pt x="133082" y="116011"/>
                    <a:pt x="138375" y="103423"/>
                    <a:pt x="141668" y="90253"/>
                  </a:cubicBezTo>
                  <a:cubicBezTo>
                    <a:pt x="146977" y="69017"/>
                    <a:pt x="142405" y="44072"/>
                    <a:pt x="154547" y="25859"/>
                  </a:cubicBezTo>
                  <a:cubicBezTo>
                    <a:pt x="197256" y="-38204"/>
                    <a:pt x="193183" y="42312"/>
                    <a:pt x="193183" y="101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4301687" y="4694350"/>
              <a:ext cx="41713" cy="334850"/>
            </a:xfrm>
            <a:custGeom>
              <a:avLst/>
              <a:gdLst>
                <a:gd name="connsiteX0" fmla="*/ 0 w 41713"/>
                <a:gd name="connsiteY0" fmla="*/ 334850 h 334850"/>
                <a:gd name="connsiteX1" fmla="*/ 12879 w 41713"/>
                <a:gd name="connsiteY1" fmla="*/ 206062 h 334850"/>
                <a:gd name="connsiteX2" fmla="*/ 38637 w 41713"/>
                <a:gd name="connsiteY2" fmla="*/ 167425 h 334850"/>
                <a:gd name="connsiteX3" fmla="*/ 38637 w 41713"/>
                <a:gd name="connsiteY3" fmla="*/ 0 h 33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713" h="334850">
                  <a:moveTo>
                    <a:pt x="0" y="334850"/>
                  </a:moveTo>
                  <a:cubicBezTo>
                    <a:pt x="4293" y="291921"/>
                    <a:pt x="3178" y="248101"/>
                    <a:pt x="12879" y="206062"/>
                  </a:cubicBezTo>
                  <a:cubicBezTo>
                    <a:pt x="16360" y="190980"/>
                    <a:pt x="36717" y="182784"/>
                    <a:pt x="38637" y="167425"/>
                  </a:cubicBezTo>
                  <a:cubicBezTo>
                    <a:pt x="45559" y="112048"/>
                    <a:pt x="38637" y="55808"/>
                    <a:pt x="38637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468969" y="4623515"/>
              <a:ext cx="143220" cy="425003"/>
            </a:xfrm>
            <a:custGeom>
              <a:avLst/>
              <a:gdLst>
                <a:gd name="connsiteX0" fmla="*/ 0 w 143220"/>
                <a:gd name="connsiteY0" fmla="*/ 425003 h 425003"/>
                <a:gd name="connsiteX1" fmla="*/ 77273 w 143220"/>
                <a:gd name="connsiteY1" fmla="*/ 386367 h 425003"/>
                <a:gd name="connsiteX2" fmla="*/ 90152 w 143220"/>
                <a:gd name="connsiteY2" fmla="*/ 347730 h 425003"/>
                <a:gd name="connsiteX3" fmla="*/ 77273 w 143220"/>
                <a:gd name="connsiteY3" fmla="*/ 193184 h 425003"/>
                <a:gd name="connsiteX4" fmla="*/ 128789 w 143220"/>
                <a:gd name="connsiteY4" fmla="*/ 115910 h 425003"/>
                <a:gd name="connsiteX5" fmla="*/ 141668 w 143220"/>
                <a:gd name="connsiteY5" fmla="*/ 0 h 42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20" h="425003">
                  <a:moveTo>
                    <a:pt x="0" y="425003"/>
                  </a:moveTo>
                  <a:cubicBezTo>
                    <a:pt x="25758" y="412124"/>
                    <a:pt x="55408" y="405108"/>
                    <a:pt x="77273" y="386367"/>
                  </a:cubicBezTo>
                  <a:cubicBezTo>
                    <a:pt x="87580" y="377532"/>
                    <a:pt x="90152" y="361306"/>
                    <a:pt x="90152" y="347730"/>
                  </a:cubicBezTo>
                  <a:cubicBezTo>
                    <a:pt x="90152" y="296036"/>
                    <a:pt x="81566" y="244699"/>
                    <a:pt x="77273" y="193184"/>
                  </a:cubicBezTo>
                  <a:cubicBezTo>
                    <a:pt x="106850" y="74875"/>
                    <a:pt x="64105" y="196764"/>
                    <a:pt x="128789" y="115910"/>
                  </a:cubicBezTo>
                  <a:cubicBezTo>
                    <a:pt x="149814" y="89630"/>
                    <a:pt x="141668" y="21040"/>
                    <a:pt x="141668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4713668" y="4790941"/>
              <a:ext cx="38733" cy="321972"/>
            </a:xfrm>
            <a:custGeom>
              <a:avLst/>
              <a:gdLst>
                <a:gd name="connsiteX0" fmla="*/ 0 w 38733"/>
                <a:gd name="connsiteY0" fmla="*/ 321972 h 321972"/>
                <a:gd name="connsiteX1" fmla="*/ 38636 w 38733"/>
                <a:gd name="connsiteY1" fmla="*/ 257577 h 321972"/>
                <a:gd name="connsiteX2" fmla="*/ 12878 w 38733"/>
                <a:gd name="connsiteY2" fmla="*/ 141667 h 321972"/>
                <a:gd name="connsiteX3" fmla="*/ 38636 w 38733"/>
                <a:gd name="connsiteY3" fmla="*/ 0 h 32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33" h="321972">
                  <a:moveTo>
                    <a:pt x="0" y="321972"/>
                  </a:moveTo>
                  <a:cubicBezTo>
                    <a:pt x="12879" y="300507"/>
                    <a:pt x="33727" y="282123"/>
                    <a:pt x="38636" y="257577"/>
                  </a:cubicBezTo>
                  <a:cubicBezTo>
                    <a:pt x="40453" y="248494"/>
                    <a:pt x="16376" y="155659"/>
                    <a:pt x="12878" y="141667"/>
                  </a:cubicBezTo>
                  <a:cubicBezTo>
                    <a:pt x="26817" y="16217"/>
                    <a:pt x="8372" y="60528"/>
                    <a:pt x="38636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Freeform 59"/>
          <p:cNvSpPr/>
          <p:nvPr/>
        </p:nvSpPr>
        <p:spPr>
          <a:xfrm>
            <a:off x="6934200" y="76200"/>
            <a:ext cx="2163651" cy="4327302"/>
          </a:xfrm>
          <a:custGeom>
            <a:avLst/>
            <a:gdLst>
              <a:gd name="connsiteX0" fmla="*/ 141668 w 2163651"/>
              <a:gd name="connsiteY0" fmla="*/ 4288665 h 4327302"/>
              <a:gd name="connsiteX1" fmla="*/ 77274 w 2163651"/>
              <a:gd name="connsiteY1" fmla="*/ 4262908 h 4327302"/>
              <a:gd name="connsiteX2" fmla="*/ 64395 w 2163651"/>
              <a:gd name="connsiteY2" fmla="*/ 4224271 h 4327302"/>
              <a:gd name="connsiteX3" fmla="*/ 103031 w 2163651"/>
              <a:gd name="connsiteY3" fmla="*/ 4121240 h 4327302"/>
              <a:gd name="connsiteX4" fmla="*/ 141668 w 2163651"/>
              <a:gd name="connsiteY4" fmla="*/ 4095482 h 4327302"/>
              <a:gd name="connsiteX5" fmla="*/ 167426 w 2163651"/>
              <a:gd name="connsiteY5" fmla="*/ 4056846 h 4327302"/>
              <a:gd name="connsiteX6" fmla="*/ 154547 w 2163651"/>
              <a:gd name="connsiteY6" fmla="*/ 3992451 h 4327302"/>
              <a:gd name="connsiteX7" fmla="*/ 77274 w 2163651"/>
              <a:gd name="connsiteY7" fmla="*/ 3863662 h 4327302"/>
              <a:gd name="connsiteX8" fmla="*/ 51516 w 2163651"/>
              <a:gd name="connsiteY8" fmla="*/ 3825026 h 4327302"/>
              <a:gd name="connsiteX9" fmla="*/ 25758 w 2163651"/>
              <a:gd name="connsiteY9" fmla="*/ 3786389 h 4327302"/>
              <a:gd name="connsiteX10" fmla="*/ 77274 w 2163651"/>
              <a:gd name="connsiteY10" fmla="*/ 3721995 h 4327302"/>
              <a:gd name="connsiteX11" fmla="*/ 115910 w 2163651"/>
              <a:gd name="connsiteY11" fmla="*/ 3644722 h 4327302"/>
              <a:gd name="connsiteX12" fmla="*/ 103031 w 2163651"/>
              <a:gd name="connsiteY12" fmla="*/ 3425781 h 4327302"/>
              <a:gd name="connsiteX13" fmla="*/ 103031 w 2163651"/>
              <a:gd name="connsiteY13" fmla="*/ 3232598 h 4327302"/>
              <a:gd name="connsiteX14" fmla="*/ 141668 w 2163651"/>
              <a:gd name="connsiteY14" fmla="*/ 3219719 h 4327302"/>
              <a:gd name="connsiteX15" fmla="*/ 167426 w 2163651"/>
              <a:gd name="connsiteY15" fmla="*/ 3181082 h 4327302"/>
              <a:gd name="connsiteX16" fmla="*/ 167426 w 2163651"/>
              <a:gd name="connsiteY16" fmla="*/ 2975020 h 4327302"/>
              <a:gd name="connsiteX17" fmla="*/ 154547 w 2163651"/>
              <a:gd name="connsiteY17" fmla="*/ 2936384 h 4327302"/>
              <a:gd name="connsiteX18" fmla="*/ 128789 w 2163651"/>
              <a:gd name="connsiteY18" fmla="*/ 2897747 h 4327302"/>
              <a:gd name="connsiteX19" fmla="*/ 128789 w 2163651"/>
              <a:gd name="connsiteY19" fmla="*/ 2627291 h 4327302"/>
              <a:gd name="connsiteX20" fmla="*/ 180305 w 2163651"/>
              <a:gd name="connsiteY20" fmla="*/ 2550017 h 4327302"/>
              <a:gd name="connsiteX21" fmla="*/ 206062 w 2163651"/>
              <a:gd name="connsiteY21" fmla="*/ 2472744 h 4327302"/>
              <a:gd name="connsiteX22" fmla="*/ 193183 w 2163651"/>
              <a:gd name="connsiteY22" fmla="*/ 2343955 h 4327302"/>
              <a:gd name="connsiteX23" fmla="*/ 167426 w 2163651"/>
              <a:gd name="connsiteY23" fmla="*/ 2305319 h 4327302"/>
              <a:gd name="connsiteX24" fmla="*/ 115910 w 2163651"/>
              <a:gd name="connsiteY24" fmla="*/ 2215167 h 4327302"/>
              <a:gd name="connsiteX25" fmla="*/ 115910 w 2163651"/>
              <a:gd name="connsiteY25" fmla="*/ 2021984 h 4327302"/>
              <a:gd name="connsiteX26" fmla="*/ 141668 w 2163651"/>
              <a:gd name="connsiteY26" fmla="*/ 1944710 h 4327302"/>
              <a:gd name="connsiteX27" fmla="*/ 128789 w 2163651"/>
              <a:gd name="connsiteY27" fmla="*/ 1790164 h 4327302"/>
              <a:gd name="connsiteX28" fmla="*/ 103031 w 2163651"/>
              <a:gd name="connsiteY28" fmla="*/ 1751527 h 4327302"/>
              <a:gd name="connsiteX29" fmla="*/ 51516 w 2163651"/>
              <a:gd name="connsiteY29" fmla="*/ 1661375 h 4327302"/>
              <a:gd name="connsiteX30" fmla="*/ 38637 w 2163651"/>
              <a:gd name="connsiteY30" fmla="*/ 1622739 h 4327302"/>
              <a:gd name="connsiteX31" fmla="*/ 77274 w 2163651"/>
              <a:gd name="connsiteY31" fmla="*/ 1545465 h 4327302"/>
              <a:gd name="connsiteX32" fmla="*/ 64395 w 2163651"/>
              <a:gd name="connsiteY32" fmla="*/ 1390919 h 4327302"/>
              <a:gd name="connsiteX33" fmla="*/ 12879 w 2163651"/>
              <a:gd name="connsiteY33" fmla="*/ 1275009 h 4327302"/>
              <a:gd name="connsiteX34" fmla="*/ 0 w 2163651"/>
              <a:gd name="connsiteY34" fmla="*/ 1236372 h 4327302"/>
              <a:gd name="connsiteX35" fmla="*/ 38637 w 2163651"/>
              <a:gd name="connsiteY35" fmla="*/ 1081826 h 4327302"/>
              <a:gd name="connsiteX36" fmla="*/ 115910 w 2163651"/>
              <a:gd name="connsiteY36" fmla="*/ 1056068 h 4327302"/>
              <a:gd name="connsiteX37" fmla="*/ 154547 w 2163651"/>
              <a:gd name="connsiteY37" fmla="*/ 1043189 h 4327302"/>
              <a:gd name="connsiteX38" fmla="*/ 193183 w 2163651"/>
              <a:gd name="connsiteY38" fmla="*/ 1017431 h 4327302"/>
              <a:gd name="connsiteX39" fmla="*/ 244699 w 2163651"/>
              <a:gd name="connsiteY39" fmla="*/ 940158 h 4327302"/>
              <a:gd name="connsiteX40" fmla="*/ 270457 w 2163651"/>
              <a:gd name="connsiteY40" fmla="*/ 862885 h 4327302"/>
              <a:gd name="connsiteX41" fmla="*/ 296214 w 2163651"/>
              <a:gd name="connsiteY41" fmla="*/ 682581 h 4327302"/>
              <a:gd name="connsiteX42" fmla="*/ 334851 w 2163651"/>
              <a:gd name="connsiteY42" fmla="*/ 528034 h 4327302"/>
              <a:gd name="connsiteX43" fmla="*/ 373488 w 2163651"/>
              <a:gd name="connsiteY43" fmla="*/ 502277 h 4327302"/>
              <a:gd name="connsiteX44" fmla="*/ 566671 w 2163651"/>
              <a:gd name="connsiteY44" fmla="*/ 489398 h 4327302"/>
              <a:gd name="connsiteX45" fmla="*/ 605307 w 2163651"/>
              <a:gd name="connsiteY45" fmla="*/ 463640 h 4327302"/>
              <a:gd name="connsiteX46" fmla="*/ 631065 w 2163651"/>
              <a:gd name="connsiteY46" fmla="*/ 386367 h 4327302"/>
              <a:gd name="connsiteX47" fmla="*/ 643944 w 2163651"/>
              <a:gd name="connsiteY47" fmla="*/ 347730 h 4327302"/>
              <a:gd name="connsiteX48" fmla="*/ 682581 w 2163651"/>
              <a:gd name="connsiteY48" fmla="*/ 270457 h 4327302"/>
              <a:gd name="connsiteX49" fmla="*/ 721217 w 2163651"/>
              <a:gd name="connsiteY49" fmla="*/ 244699 h 4327302"/>
              <a:gd name="connsiteX50" fmla="*/ 862885 w 2163651"/>
              <a:gd name="connsiteY50" fmla="*/ 218941 h 4327302"/>
              <a:gd name="connsiteX51" fmla="*/ 901521 w 2163651"/>
              <a:gd name="connsiteY51" fmla="*/ 141668 h 4327302"/>
              <a:gd name="connsiteX52" fmla="*/ 927279 w 2163651"/>
              <a:gd name="connsiteY52" fmla="*/ 103031 h 4327302"/>
              <a:gd name="connsiteX53" fmla="*/ 940158 w 2163651"/>
              <a:gd name="connsiteY53" fmla="*/ 64395 h 4327302"/>
              <a:gd name="connsiteX54" fmla="*/ 978795 w 2163651"/>
              <a:gd name="connsiteY54" fmla="*/ 38637 h 4327302"/>
              <a:gd name="connsiteX55" fmla="*/ 1120462 w 2163651"/>
              <a:gd name="connsiteY55" fmla="*/ 38637 h 4327302"/>
              <a:gd name="connsiteX56" fmla="*/ 1159099 w 2163651"/>
              <a:gd name="connsiteY56" fmla="*/ 12879 h 4327302"/>
              <a:gd name="connsiteX57" fmla="*/ 1197736 w 2163651"/>
              <a:gd name="connsiteY57" fmla="*/ 0 h 4327302"/>
              <a:gd name="connsiteX58" fmla="*/ 1416676 w 2163651"/>
              <a:gd name="connsiteY58" fmla="*/ 25758 h 4327302"/>
              <a:gd name="connsiteX59" fmla="*/ 1493950 w 2163651"/>
              <a:gd name="connsiteY59" fmla="*/ 51516 h 4327302"/>
              <a:gd name="connsiteX60" fmla="*/ 1532586 w 2163651"/>
              <a:gd name="connsiteY60" fmla="*/ 64395 h 4327302"/>
              <a:gd name="connsiteX61" fmla="*/ 1609859 w 2163651"/>
              <a:gd name="connsiteY61" fmla="*/ 77274 h 4327302"/>
              <a:gd name="connsiteX62" fmla="*/ 1751527 w 2163651"/>
              <a:gd name="connsiteY62" fmla="*/ 64395 h 4327302"/>
              <a:gd name="connsiteX63" fmla="*/ 1777285 w 2163651"/>
              <a:gd name="connsiteY63" fmla="*/ 25758 h 4327302"/>
              <a:gd name="connsiteX64" fmla="*/ 1854558 w 2163651"/>
              <a:gd name="connsiteY64" fmla="*/ 38637 h 4327302"/>
              <a:gd name="connsiteX65" fmla="*/ 1893195 w 2163651"/>
              <a:gd name="connsiteY65" fmla="*/ 64395 h 4327302"/>
              <a:gd name="connsiteX66" fmla="*/ 2047741 w 2163651"/>
              <a:gd name="connsiteY66" fmla="*/ 90153 h 4327302"/>
              <a:gd name="connsiteX67" fmla="*/ 2086378 w 2163651"/>
              <a:gd name="connsiteY67" fmla="*/ 115910 h 4327302"/>
              <a:gd name="connsiteX68" fmla="*/ 2137893 w 2163651"/>
              <a:gd name="connsiteY68" fmla="*/ 231820 h 4327302"/>
              <a:gd name="connsiteX69" fmla="*/ 2150772 w 2163651"/>
              <a:gd name="connsiteY69" fmla="*/ 270457 h 4327302"/>
              <a:gd name="connsiteX70" fmla="*/ 2163651 w 2163651"/>
              <a:gd name="connsiteY70" fmla="*/ 309093 h 4327302"/>
              <a:gd name="connsiteX71" fmla="*/ 2112136 w 2163651"/>
              <a:gd name="connsiteY71" fmla="*/ 386367 h 4327302"/>
              <a:gd name="connsiteX72" fmla="*/ 1828800 w 2163651"/>
              <a:gd name="connsiteY72" fmla="*/ 425003 h 4327302"/>
              <a:gd name="connsiteX73" fmla="*/ 1803043 w 2163651"/>
              <a:gd name="connsiteY73" fmla="*/ 463640 h 4327302"/>
              <a:gd name="connsiteX74" fmla="*/ 1751527 w 2163651"/>
              <a:gd name="connsiteY74" fmla="*/ 579550 h 4327302"/>
              <a:gd name="connsiteX75" fmla="*/ 1545465 w 2163651"/>
              <a:gd name="connsiteY75" fmla="*/ 579550 h 4327302"/>
              <a:gd name="connsiteX76" fmla="*/ 1506828 w 2163651"/>
              <a:gd name="connsiteY76" fmla="*/ 605308 h 4327302"/>
              <a:gd name="connsiteX77" fmla="*/ 1481071 w 2163651"/>
              <a:gd name="connsiteY77" fmla="*/ 643944 h 4327302"/>
              <a:gd name="connsiteX78" fmla="*/ 1416676 w 2163651"/>
              <a:gd name="connsiteY78" fmla="*/ 759854 h 4327302"/>
              <a:gd name="connsiteX79" fmla="*/ 1236372 w 2163651"/>
              <a:gd name="connsiteY79" fmla="*/ 798491 h 4327302"/>
              <a:gd name="connsiteX80" fmla="*/ 1197736 w 2163651"/>
              <a:gd name="connsiteY80" fmla="*/ 824248 h 4327302"/>
              <a:gd name="connsiteX81" fmla="*/ 1146220 w 2163651"/>
              <a:gd name="connsiteY81" fmla="*/ 901522 h 4327302"/>
              <a:gd name="connsiteX82" fmla="*/ 1133341 w 2163651"/>
              <a:gd name="connsiteY82" fmla="*/ 940158 h 4327302"/>
              <a:gd name="connsiteX83" fmla="*/ 1056068 w 2163651"/>
              <a:gd name="connsiteY83" fmla="*/ 1004553 h 4327302"/>
              <a:gd name="connsiteX84" fmla="*/ 1017431 w 2163651"/>
              <a:gd name="connsiteY84" fmla="*/ 1017431 h 4327302"/>
              <a:gd name="connsiteX85" fmla="*/ 888643 w 2163651"/>
              <a:gd name="connsiteY85" fmla="*/ 1043189 h 4327302"/>
              <a:gd name="connsiteX86" fmla="*/ 824248 w 2163651"/>
              <a:gd name="connsiteY86" fmla="*/ 1056068 h 4327302"/>
              <a:gd name="connsiteX87" fmla="*/ 708338 w 2163651"/>
              <a:gd name="connsiteY87" fmla="*/ 1107584 h 4327302"/>
              <a:gd name="connsiteX88" fmla="*/ 669702 w 2163651"/>
              <a:gd name="connsiteY88" fmla="*/ 1120462 h 4327302"/>
              <a:gd name="connsiteX89" fmla="*/ 631065 w 2163651"/>
              <a:gd name="connsiteY89" fmla="*/ 1133341 h 4327302"/>
              <a:gd name="connsiteX90" fmla="*/ 618186 w 2163651"/>
              <a:gd name="connsiteY90" fmla="*/ 1171978 h 4327302"/>
              <a:gd name="connsiteX91" fmla="*/ 579550 w 2163651"/>
              <a:gd name="connsiteY91" fmla="*/ 1262130 h 4327302"/>
              <a:gd name="connsiteX92" fmla="*/ 540913 w 2163651"/>
              <a:gd name="connsiteY92" fmla="*/ 1287888 h 4327302"/>
              <a:gd name="connsiteX93" fmla="*/ 515155 w 2163651"/>
              <a:gd name="connsiteY93" fmla="*/ 1416677 h 4327302"/>
              <a:gd name="connsiteX94" fmla="*/ 489397 w 2163651"/>
              <a:gd name="connsiteY94" fmla="*/ 1493950 h 4327302"/>
              <a:gd name="connsiteX95" fmla="*/ 463640 w 2163651"/>
              <a:gd name="connsiteY95" fmla="*/ 1571223 h 4327302"/>
              <a:gd name="connsiteX96" fmla="*/ 450761 w 2163651"/>
              <a:gd name="connsiteY96" fmla="*/ 1609860 h 4327302"/>
              <a:gd name="connsiteX97" fmla="*/ 437882 w 2163651"/>
              <a:gd name="connsiteY97" fmla="*/ 1674254 h 4327302"/>
              <a:gd name="connsiteX98" fmla="*/ 463640 w 2163651"/>
              <a:gd name="connsiteY98" fmla="*/ 1790164 h 4327302"/>
              <a:gd name="connsiteX99" fmla="*/ 502276 w 2163651"/>
              <a:gd name="connsiteY99" fmla="*/ 1867437 h 4327302"/>
              <a:gd name="connsiteX100" fmla="*/ 476519 w 2163651"/>
              <a:gd name="connsiteY100" fmla="*/ 2073499 h 4327302"/>
              <a:gd name="connsiteX101" fmla="*/ 463640 w 2163651"/>
              <a:gd name="connsiteY101" fmla="*/ 2112136 h 4327302"/>
              <a:gd name="connsiteX102" fmla="*/ 476519 w 2163651"/>
              <a:gd name="connsiteY102" fmla="*/ 2369713 h 4327302"/>
              <a:gd name="connsiteX103" fmla="*/ 502276 w 2163651"/>
              <a:gd name="connsiteY103" fmla="*/ 2459865 h 4327302"/>
              <a:gd name="connsiteX104" fmla="*/ 489397 w 2163651"/>
              <a:gd name="connsiteY104" fmla="*/ 2807595 h 4327302"/>
              <a:gd name="connsiteX105" fmla="*/ 476519 w 2163651"/>
              <a:gd name="connsiteY105" fmla="*/ 2859110 h 4327302"/>
              <a:gd name="connsiteX106" fmla="*/ 450761 w 2163651"/>
              <a:gd name="connsiteY106" fmla="*/ 2987899 h 4327302"/>
              <a:gd name="connsiteX107" fmla="*/ 463640 w 2163651"/>
              <a:gd name="connsiteY107" fmla="*/ 3168203 h 4327302"/>
              <a:gd name="connsiteX108" fmla="*/ 437882 w 2163651"/>
              <a:gd name="connsiteY108" fmla="*/ 3425781 h 4327302"/>
              <a:gd name="connsiteX109" fmla="*/ 463640 w 2163651"/>
              <a:gd name="connsiteY109" fmla="*/ 3657600 h 4327302"/>
              <a:gd name="connsiteX110" fmla="*/ 489397 w 2163651"/>
              <a:gd name="connsiteY110" fmla="*/ 3734874 h 4327302"/>
              <a:gd name="connsiteX111" fmla="*/ 515155 w 2163651"/>
              <a:gd name="connsiteY111" fmla="*/ 3773510 h 4327302"/>
              <a:gd name="connsiteX112" fmla="*/ 502276 w 2163651"/>
              <a:gd name="connsiteY112" fmla="*/ 3863662 h 4327302"/>
              <a:gd name="connsiteX113" fmla="*/ 502276 w 2163651"/>
              <a:gd name="connsiteY113" fmla="*/ 3966693 h 4327302"/>
              <a:gd name="connsiteX114" fmla="*/ 528034 w 2163651"/>
              <a:gd name="connsiteY114" fmla="*/ 4005330 h 4327302"/>
              <a:gd name="connsiteX115" fmla="*/ 502276 w 2163651"/>
              <a:gd name="connsiteY115" fmla="*/ 4250029 h 4327302"/>
              <a:gd name="connsiteX116" fmla="*/ 489397 w 2163651"/>
              <a:gd name="connsiteY116" fmla="*/ 4288665 h 4327302"/>
              <a:gd name="connsiteX117" fmla="*/ 412124 w 2163651"/>
              <a:gd name="connsiteY117" fmla="*/ 4327302 h 4327302"/>
              <a:gd name="connsiteX118" fmla="*/ 296214 w 2163651"/>
              <a:gd name="connsiteY118" fmla="*/ 4301544 h 4327302"/>
              <a:gd name="connsiteX119" fmla="*/ 167426 w 2163651"/>
              <a:gd name="connsiteY119" fmla="*/ 4288665 h 4327302"/>
              <a:gd name="connsiteX120" fmla="*/ 77274 w 2163651"/>
              <a:gd name="connsiteY120" fmla="*/ 4275786 h 432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2163651" h="4327302">
                <a:moveTo>
                  <a:pt x="141668" y="4288665"/>
                </a:moveTo>
                <a:cubicBezTo>
                  <a:pt x="120203" y="4280079"/>
                  <a:pt x="95034" y="4277708"/>
                  <a:pt x="77274" y="4262908"/>
                </a:cubicBezTo>
                <a:cubicBezTo>
                  <a:pt x="66845" y="4254217"/>
                  <a:pt x="64395" y="4237847"/>
                  <a:pt x="64395" y="4224271"/>
                </a:cubicBezTo>
                <a:cubicBezTo>
                  <a:pt x="64395" y="4187415"/>
                  <a:pt x="76385" y="4147886"/>
                  <a:pt x="103031" y="4121240"/>
                </a:cubicBezTo>
                <a:cubicBezTo>
                  <a:pt x="113976" y="4110295"/>
                  <a:pt x="128789" y="4104068"/>
                  <a:pt x="141668" y="4095482"/>
                </a:cubicBezTo>
                <a:cubicBezTo>
                  <a:pt x="150254" y="4082603"/>
                  <a:pt x="165506" y="4072205"/>
                  <a:pt x="167426" y="4056846"/>
                </a:cubicBezTo>
                <a:cubicBezTo>
                  <a:pt x="170141" y="4035125"/>
                  <a:pt x="161469" y="4013218"/>
                  <a:pt x="154547" y="3992451"/>
                </a:cubicBezTo>
                <a:cubicBezTo>
                  <a:pt x="141348" y="3952853"/>
                  <a:pt x="96864" y="3893047"/>
                  <a:pt x="77274" y="3863662"/>
                </a:cubicBezTo>
                <a:lnTo>
                  <a:pt x="51516" y="3825026"/>
                </a:lnTo>
                <a:lnTo>
                  <a:pt x="25758" y="3786389"/>
                </a:lnTo>
                <a:cubicBezTo>
                  <a:pt x="50831" y="3711171"/>
                  <a:pt x="19019" y="3780251"/>
                  <a:pt x="77274" y="3721995"/>
                </a:cubicBezTo>
                <a:cubicBezTo>
                  <a:pt x="102238" y="3697030"/>
                  <a:pt x="105436" y="3676144"/>
                  <a:pt x="115910" y="3644722"/>
                </a:cubicBezTo>
                <a:cubicBezTo>
                  <a:pt x="111617" y="3571742"/>
                  <a:pt x="108861" y="3498655"/>
                  <a:pt x="103031" y="3425781"/>
                </a:cubicBezTo>
                <a:cubicBezTo>
                  <a:pt x="98540" y="3369647"/>
                  <a:pt x="74598" y="3289464"/>
                  <a:pt x="103031" y="3232598"/>
                </a:cubicBezTo>
                <a:cubicBezTo>
                  <a:pt x="109102" y="3220456"/>
                  <a:pt x="128789" y="3224012"/>
                  <a:pt x="141668" y="3219719"/>
                </a:cubicBezTo>
                <a:cubicBezTo>
                  <a:pt x="150254" y="3206840"/>
                  <a:pt x="160504" y="3194926"/>
                  <a:pt x="167426" y="3181082"/>
                </a:cubicBezTo>
                <a:cubicBezTo>
                  <a:pt x="199376" y="3117184"/>
                  <a:pt x="175698" y="3041198"/>
                  <a:pt x="167426" y="2975020"/>
                </a:cubicBezTo>
                <a:cubicBezTo>
                  <a:pt x="165742" y="2961549"/>
                  <a:pt x="160618" y="2948526"/>
                  <a:pt x="154547" y="2936384"/>
                </a:cubicBezTo>
                <a:cubicBezTo>
                  <a:pt x="147625" y="2922540"/>
                  <a:pt x="137375" y="2910626"/>
                  <a:pt x="128789" y="2897747"/>
                </a:cubicBezTo>
                <a:cubicBezTo>
                  <a:pt x="108004" y="2793823"/>
                  <a:pt x="96966" y="2767310"/>
                  <a:pt x="128789" y="2627291"/>
                </a:cubicBezTo>
                <a:cubicBezTo>
                  <a:pt x="135650" y="2597104"/>
                  <a:pt x="180305" y="2550017"/>
                  <a:pt x="180305" y="2550017"/>
                </a:cubicBezTo>
                <a:cubicBezTo>
                  <a:pt x="188891" y="2524259"/>
                  <a:pt x="208764" y="2499760"/>
                  <a:pt x="206062" y="2472744"/>
                </a:cubicBezTo>
                <a:cubicBezTo>
                  <a:pt x="201769" y="2429814"/>
                  <a:pt x="202884" y="2385994"/>
                  <a:pt x="193183" y="2343955"/>
                </a:cubicBezTo>
                <a:cubicBezTo>
                  <a:pt x="189703" y="2328873"/>
                  <a:pt x="175105" y="2318758"/>
                  <a:pt x="167426" y="2305319"/>
                </a:cubicBezTo>
                <a:cubicBezTo>
                  <a:pt x="102075" y="2190953"/>
                  <a:pt x="178658" y="2309286"/>
                  <a:pt x="115910" y="2215167"/>
                </a:cubicBezTo>
                <a:cubicBezTo>
                  <a:pt x="94513" y="2129580"/>
                  <a:pt x="93439" y="2149320"/>
                  <a:pt x="115910" y="2021984"/>
                </a:cubicBezTo>
                <a:cubicBezTo>
                  <a:pt x="120629" y="1995246"/>
                  <a:pt x="141668" y="1944710"/>
                  <a:pt x="141668" y="1944710"/>
                </a:cubicBezTo>
                <a:cubicBezTo>
                  <a:pt x="137375" y="1893195"/>
                  <a:pt x="138927" y="1840854"/>
                  <a:pt x="128789" y="1790164"/>
                </a:cubicBezTo>
                <a:cubicBezTo>
                  <a:pt x="125753" y="1774986"/>
                  <a:pt x="109953" y="1765371"/>
                  <a:pt x="103031" y="1751527"/>
                </a:cubicBezTo>
                <a:cubicBezTo>
                  <a:pt x="53863" y="1653191"/>
                  <a:pt x="144944" y="1785949"/>
                  <a:pt x="51516" y="1661375"/>
                </a:cubicBezTo>
                <a:cubicBezTo>
                  <a:pt x="47223" y="1648496"/>
                  <a:pt x="38637" y="1636314"/>
                  <a:pt x="38637" y="1622739"/>
                </a:cubicBezTo>
                <a:cubicBezTo>
                  <a:pt x="38637" y="1596078"/>
                  <a:pt x="64251" y="1565000"/>
                  <a:pt x="77274" y="1545465"/>
                </a:cubicBezTo>
                <a:cubicBezTo>
                  <a:pt x="72981" y="1493950"/>
                  <a:pt x="72894" y="1441910"/>
                  <a:pt x="64395" y="1390919"/>
                </a:cubicBezTo>
                <a:cubicBezTo>
                  <a:pt x="47782" y="1291241"/>
                  <a:pt x="45694" y="1340639"/>
                  <a:pt x="12879" y="1275009"/>
                </a:cubicBezTo>
                <a:cubicBezTo>
                  <a:pt x="6808" y="1262867"/>
                  <a:pt x="4293" y="1249251"/>
                  <a:pt x="0" y="1236372"/>
                </a:cubicBezTo>
                <a:cubicBezTo>
                  <a:pt x="1947" y="1224689"/>
                  <a:pt x="20629" y="1087829"/>
                  <a:pt x="38637" y="1081826"/>
                </a:cubicBezTo>
                <a:lnTo>
                  <a:pt x="115910" y="1056068"/>
                </a:lnTo>
                <a:lnTo>
                  <a:pt x="154547" y="1043189"/>
                </a:lnTo>
                <a:cubicBezTo>
                  <a:pt x="167426" y="1034603"/>
                  <a:pt x="182990" y="1029080"/>
                  <a:pt x="193183" y="1017431"/>
                </a:cubicBezTo>
                <a:cubicBezTo>
                  <a:pt x="213568" y="994133"/>
                  <a:pt x="234909" y="969526"/>
                  <a:pt x="244699" y="940158"/>
                </a:cubicBezTo>
                <a:cubicBezTo>
                  <a:pt x="253285" y="914400"/>
                  <a:pt x="265993" y="889667"/>
                  <a:pt x="270457" y="862885"/>
                </a:cubicBezTo>
                <a:cubicBezTo>
                  <a:pt x="286596" y="766053"/>
                  <a:pt x="283318" y="792197"/>
                  <a:pt x="296214" y="682581"/>
                </a:cubicBezTo>
                <a:cubicBezTo>
                  <a:pt x="303851" y="617664"/>
                  <a:pt x="290297" y="572587"/>
                  <a:pt x="334851" y="528034"/>
                </a:cubicBezTo>
                <a:cubicBezTo>
                  <a:pt x="345796" y="517089"/>
                  <a:pt x="358220" y="504822"/>
                  <a:pt x="373488" y="502277"/>
                </a:cubicBezTo>
                <a:cubicBezTo>
                  <a:pt x="437147" y="491667"/>
                  <a:pt x="502277" y="493691"/>
                  <a:pt x="566671" y="489398"/>
                </a:cubicBezTo>
                <a:cubicBezTo>
                  <a:pt x="579550" y="480812"/>
                  <a:pt x="597104" y="476766"/>
                  <a:pt x="605307" y="463640"/>
                </a:cubicBezTo>
                <a:cubicBezTo>
                  <a:pt x="619697" y="440616"/>
                  <a:pt x="622479" y="412125"/>
                  <a:pt x="631065" y="386367"/>
                </a:cubicBezTo>
                <a:lnTo>
                  <a:pt x="643944" y="347730"/>
                </a:lnTo>
                <a:cubicBezTo>
                  <a:pt x="654419" y="316305"/>
                  <a:pt x="657614" y="295424"/>
                  <a:pt x="682581" y="270457"/>
                </a:cubicBezTo>
                <a:cubicBezTo>
                  <a:pt x="693526" y="259512"/>
                  <a:pt x="706990" y="250796"/>
                  <a:pt x="721217" y="244699"/>
                </a:cubicBezTo>
                <a:cubicBezTo>
                  <a:pt x="751578" y="231687"/>
                  <a:pt x="841995" y="221925"/>
                  <a:pt x="862885" y="218941"/>
                </a:cubicBezTo>
                <a:cubicBezTo>
                  <a:pt x="936700" y="108221"/>
                  <a:pt x="848204" y="248305"/>
                  <a:pt x="901521" y="141668"/>
                </a:cubicBezTo>
                <a:cubicBezTo>
                  <a:pt x="908443" y="127823"/>
                  <a:pt x="920357" y="116875"/>
                  <a:pt x="927279" y="103031"/>
                </a:cubicBezTo>
                <a:cubicBezTo>
                  <a:pt x="933350" y="90889"/>
                  <a:pt x="931677" y="74995"/>
                  <a:pt x="940158" y="64395"/>
                </a:cubicBezTo>
                <a:cubicBezTo>
                  <a:pt x="949828" y="52308"/>
                  <a:pt x="965916" y="47223"/>
                  <a:pt x="978795" y="38637"/>
                </a:cubicBezTo>
                <a:cubicBezTo>
                  <a:pt x="1039128" y="58748"/>
                  <a:pt x="1032357" y="62666"/>
                  <a:pt x="1120462" y="38637"/>
                </a:cubicBezTo>
                <a:cubicBezTo>
                  <a:pt x="1135395" y="34564"/>
                  <a:pt x="1145254" y="19801"/>
                  <a:pt x="1159099" y="12879"/>
                </a:cubicBezTo>
                <a:cubicBezTo>
                  <a:pt x="1171241" y="6808"/>
                  <a:pt x="1184857" y="4293"/>
                  <a:pt x="1197736" y="0"/>
                </a:cubicBezTo>
                <a:cubicBezTo>
                  <a:pt x="1269736" y="6000"/>
                  <a:pt x="1345783" y="6424"/>
                  <a:pt x="1416676" y="25758"/>
                </a:cubicBezTo>
                <a:cubicBezTo>
                  <a:pt x="1442871" y="32902"/>
                  <a:pt x="1468192" y="42930"/>
                  <a:pt x="1493950" y="51516"/>
                </a:cubicBezTo>
                <a:cubicBezTo>
                  <a:pt x="1506829" y="55809"/>
                  <a:pt x="1519195" y="62163"/>
                  <a:pt x="1532586" y="64395"/>
                </a:cubicBezTo>
                <a:lnTo>
                  <a:pt x="1609859" y="77274"/>
                </a:lnTo>
                <a:cubicBezTo>
                  <a:pt x="1657082" y="72981"/>
                  <a:pt x="1706206" y="78340"/>
                  <a:pt x="1751527" y="64395"/>
                </a:cubicBezTo>
                <a:cubicBezTo>
                  <a:pt x="1766321" y="59843"/>
                  <a:pt x="1762269" y="29512"/>
                  <a:pt x="1777285" y="25758"/>
                </a:cubicBezTo>
                <a:cubicBezTo>
                  <a:pt x="1802618" y="19425"/>
                  <a:pt x="1828800" y="34344"/>
                  <a:pt x="1854558" y="38637"/>
                </a:cubicBezTo>
                <a:cubicBezTo>
                  <a:pt x="1867437" y="47223"/>
                  <a:pt x="1879351" y="57473"/>
                  <a:pt x="1893195" y="64395"/>
                </a:cubicBezTo>
                <a:cubicBezTo>
                  <a:pt x="1936348" y="85972"/>
                  <a:pt x="2011013" y="86072"/>
                  <a:pt x="2047741" y="90153"/>
                </a:cubicBezTo>
                <a:cubicBezTo>
                  <a:pt x="2060620" y="98739"/>
                  <a:pt x="2075433" y="104965"/>
                  <a:pt x="2086378" y="115910"/>
                </a:cubicBezTo>
                <a:cubicBezTo>
                  <a:pt x="2116992" y="146524"/>
                  <a:pt x="2125141" y="193563"/>
                  <a:pt x="2137893" y="231820"/>
                </a:cubicBezTo>
                <a:lnTo>
                  <a:pt x="2150772" y="270457"/>
                </a:lnTo>
                <a:lnTo>
                  <a:pt x="2163651" y="309093"/>
                </a:lnTo>
                <a:cubicBezTo>
                  <a:pt x="2146479" y="334851"/>
                  <a:pt x="2141505" y="376578"/>
                  <a:pt x="2112136" y="386367"/>
                </a:cubicBezTo>
                <a:cubicBezTo>
                  <a:pt x="1969572" y="433886"/>
                  <a:pt x="2061960" y="410430"/>
                  <a:pt x="1828800" y="425003"/>
                </a:cubicBezTo>
                <a:cubicBezTo>
                  <a:pt x="1820214" y="437882"/>
                  <a:pt x="1810722" y="450201"/>
                  <a:pt x="1803043" y="463640"/>
                </a:cubicBezTo>
                <a:cubicBezTo>
                  <a:pt x="1778976" y="505758"/>
                  <a:pt x="1769929" y="533545"/>
                  <a:pt x="1751527" y="579550"/>
                </a:cubicBezTo>
                <a:cubicBezTo>
                  <a:pt x="1663110" y="561866"/>
                  <a:pt x="1660252" y="554953"/>
                  <a:pt x="1545465" y="579550"/>
                </a:cubicBezTo>
                <a:cubicBezTo>
                  <a:pt x="1530330" y="582793"/>
                  <a:pt x="1519707" y="596722"/>
                  <a:pt x="1506828" y="605308"/>
                </a:cubicBezTo>
                <a:cubicBezTo>
                  <a:pt x="1498242" y="618187"/>
                  <a:pt x="1487993" y="630100"/>
                  <a:pt x="1481071" y="643944"/>
                </a:cubicBezTo>
                <a:cubicBezTo>
                  <a:pt x="1463945" y="678197"/>
                  <a:pt x="1463085" y="748252"/>
                  <a:pt x="1416676" y="759854"/>
                </a:cubicBezTo>
                <a:cubicBezTo>
                  <a:pt x="1288312" y="791945"/>
                  <a:pt x="1348564" y="779792"/>
                  <a:pt x="1236372" y="798491"/>
                </a:cubicBezTo>
                <a:cubicBezTo>
                  <a:pt x="1223493" y="807077"/>
                  <a:pt x="1207928" y="812599"/>
                  <a:pt x="1197736" y="824248"/>
                </a:cubicBezTo>
                <a:cubicBezTo>
                  <a:pt x="1177351" y="847546"/>
                  <a:pt x="1156010" y="872153"/>
                  <a:pt x="1146220" y="901522"/>
                </a:cubicBezTo>
                <a:cubicBezTo>
                  <a:pt x="1141927" y="914401"/>
                  <a:pt x="1140871" y="928863"/>
                  <a:pt x="1133341" y="940158"/>
                </a:cubicBezTo>
                <a:cubicBezTo>
                  <a:pt x="1119099" y="961521"/>
                  <a:pt x="1079827" y="992674"/>
                  <a:pt x="1056068" y="1004553"/>
                </a:cubicBezTo>
                <a:cubicBezTo>
                  <a:pt x="1043926" y="1010624"/>
                  <a:pt x="1030659" y="1014378"/>
                  <a:pt x="1017431" y="1017431"/>
                </a:cubicBezTo>
                <a:cubicBezTo>
                  <a:pt x="974773" y="1027275"/>
                  <a:pt x="931572" y="1034603"/>
                  <a:pt x="888643" y="1043189"/>
                </a:cubicBezTo>
                <a:lnTo>
                  <a:pt x="824248" y="1056068"/>
                </a:lnTo>
                <a:cubicBezTo>
                  <a:pt x="763022" y="1096887"/>
                  <a:pt x="800294" y="1076932"/>
                  <a:pt x="708338" y="1107584"/>
                </a:cubicBezTo>
                <a:lnTo>
                  <a:pt x="669702" y="1120462"/>
                </a:lnTo>
                <a:lnTo>
                  <a:pt x="631065" y="1133341"/>
                </a:lnTo>
                <a:cubicBezTo>
                  <a:pt x="626772" y="1146220"/>
                  <a:pt x="621916" y="1158925"/>
                  <a:pt x="618186" y="1171978"/>
                </a:cubicBezTo>
                <a:cubicBezTo>
                  <a:pt x="606364" y="1213356"/>
                  <a:pt x="610918" y="1230761"/>
                  <a:pt x="579550" y="1262130"/>
                </a:cubicBezTo>
                <a:cubicBezTo>
                  <a:pt x="568605" y="1273075"/>
                  <a:pt x="553792" y="1279302"/>
                  <a:pt x="540913" y="1287888"/>
                </a:cubicBezTo>
                <a:cubicBezTo>
                  <a:pt x="505199" y="1395029"/>
                  <a:pt x="559551" y="1224297"/>
                  <a:pt x="515155" y="1416677"/>
                </a:cubicBezTo>
                <a:cubicBezTo>
                  <a:pt x="509050" y="1443133"/>
                  <a:pt x="497983" y="1468192"/>
                  <a:pt x="489397" y="1493950"/>
                </a:cubicBezTo>
                <a:lnTo>
                  <a:pt x="463640" y="1571223"/>
                </a:lnTo>
                <a:cubicBezTo>
                  <a:pt x="459347" y="1584102"/>
                  <a:pt x="453423" y="1596548"/>
                  <a:pt x="450761" y="1609860"/>
                </a:cubicBezTo>
                <a:lnTo>
                  <a:pt x="437882" y="1674254"/>
                </a:lnTo>
                <a:cubicBezTo>
                  <a:pt x="442829" y="1703934"/>
                  <a:pt x="447788" y="1758459"/>
                  <a:pt x="463640" y="1790164"/>
                </a:cubicBezTo>
                <a:cubicBezTo>
                  <a:pt x="513572" y="1890029"/>
                  <a:pt x="469904" y="1770321"/>
                  <a:pt x="502276" y="1867437"/>
                </a:cubicBezTo>
                <a:cubicBezTo>
                  <a:pt x="494279" y="1955398"/>
                  <a:pt x="495527" y="1997465"/>
                  <a:pt x="476519" y="2073499"/>
                </a:cubicBezTo>
                <a:cubicBezTo>
                  <a:pt x="473227" y="2086669"/>
                  <a:pt x="467933" y="2099257"/>
                  <a:pt x="463640" y="2112136"/>
                </a:cubicBezTo>
                <a:cubicBezTo>
                  <a:pt x="467933" y="2197995"/>
                  <a:pt x="469380" y="2284044"/>
                  <a:pt x="476519" y="2369713"/>
                </a:cubicBezTo>
                <a:cubicBezTo>
                  <a:pt x="478316" y="2391281"/>
                  <a:pt x="494823" y="2437506"/>
                  <a:pt x="502276" y="2459865"/>
                </a:cubicBezTo>
                <a:cubicBezTo>
                  <a:pt x="497983" y="2575775"/>
                  <a:pt x="496864" y="2691846"/>
                  <a:pt x="489397" y="2807595"/>
                </a:cubicBezTo>
                <a:cubicBezTo>
                  <a:pt x="488257" y="2825258"/>
                  <a:pt x="479685" y="2841695"/>
                  <a:pt x="476519" y="2859110"/>
                </a:cubicBezTo>
                <a:cubicBezTo>
                  <a:pt x="452842" y="2989334"/>
                  <a:pt x="477210" y="2908553"/>
                  <a:pt x="450761" y="2987899"/>
                </a:cubicBezTo>
                <a:cubicBezTo>
                  <a:pt x="455054" y="3048000"/>
                  <a:pt x="463640" y="3107949"/>
                  <a:pt x="463640" y="3168203"/>
                </a:cubicBezTo>
                <a:cubicBezTo>
                  <a:pt x="463640" y="3286119"/>
                  <a:pt x="454279" y="3327399"/>
                  <a:pt x="437882" y="3425781"/>
                </a:cubicBezTo>
                <a:cubicBezTo>
                  <a:pt x="443726" y="3501753"/>
                  <a:pt x="443191" y="3582620"/>
                  <a:pt x="463640" y="3657600"/>
                </a:cubicBezTo>
                <a:cubicBezTo>
                  <a:pt x="470784" y="3683795"/>
                  <a:pt x="474336" y="3712283"/>
                  <a:pt x="489397" y="3734874"/>
                </a:cubicBezTo>
                <a:lnTo>
                  <a:pt x="515155" y="3773510"/>
                </a:lnTo>
                <a:cubicBezTo>
                  <a:pt x="510862" y="3803561"/>
                  <a:pt x="508229" y="3833896"/>
                  <a:pt x="502276" y="3863662"/>
                </a:cubicBezTo>
                <a:cubicBezTo>
                  <a:pt x="490574" y="3922173"/>
                  <a:pt x="473676" y="3890426"/>
                  <a:pt x="502276" y="3966693"/>
                </a:cubicBezTo>
                <a:cubicBezTo>
                  <a:pt x="507711" y="3981186"/>
                  <a:pt x="519448" y="3992451"/>
                  <a:pt x="528034" y="4005330"/>
                </a:cubicBezTo>
                <a:cubicBezTo>
                  <a:pt x="520393" y="4112296"/>
                  <a:pt x="524502" y="4161125"/>
                  <a:pt x="502276" y="4250029"/>
                </a:cubicBezTo>
                <a:cubicBezTo>
                  <a:pt x="498983" y="4263199"/>
                  <a:pt x="497877" y="4278064"/>
                  <a:pt x="489397" y="4288665"/>
                </a:cubicBezTo>
                <a:cubicBezTo>
                  <a:pt x="471239" y="4311362"/>
                  <a:pt x="437577" y="4318818"/>
                  <a:pt x="412124" y="4327302"/>
                </a:cubicBezTo>
                <a:cubicBezTo>
                  <a:pt x="377144" y="4318557"/>
                  <a:pt x="331253" y="4306216"/>
                  <a:pt x="296214" y="4301544"/>
                </a:cubicBezTo>
                <a:cubicBezTo>
                  <a:pt x="253449" y="4295842"/>
                  <a:pt x="210355" y="4292958"/>
                  <a:pt x="167426" y="4288665"/>
                </a:cubicBezTo>
                <a:cubicBezTo>
                  <a:pt x="103416" y="4272662"/>
                  <a:pt x="133610" y="4275786"/>
                  <a:pt x="77274" y="4275786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536275" y="228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Removing Hazardous Smoke</a:t>
            </a:r>
            <a:endParaRPr lang="en-US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2400" y="1132344"/>
            <a:ext cx="65273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Rice hull ash and smoke contain silica, SiO</a:t>
            </a:r>
            <a:r>
              <a:rPr lang="en-US" sz="2400" baseline="-25000" dirty="0" smtClean="0"/>
              <a:t>2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Same material as sand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Need to prevent inhalation of smoke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Exhaust system to redirect any smoke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The smokestack was effective, and the only smoke came out of the top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Next design needs to ensure good air quality</a:t>
            </a:r>
          </a:p>
        </p:txBody>
      </p:sp>
    </p:spTree>
    <p:extLst>
      <p:ext uri="{BB962C8B-B14F-4D97-AF65-F5344CB8AC3E}">
        <p14:creationId xmlns:p14="http://schemas.microsoft.com/office/powerpoint/2010/main" val="2099242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562600" y="4302624"/>
            <a:ext cx="1970544" cy="1488576"/>
            <a:chOff x="2937171" y="3810000"/>
            <a:chExt cx="1970544" cy="1488576"/>
          </a:xfrm>
        </p:grpSpPr>
        <p:grpSp>
          <p:nvGrpSpPr>
            <p:cNvPr id="44" name="Group 43"/>
            <p:cNvGrpSpPr/>
            <p:nvPr/>
          </p:nvGrpSpPr>
          <p:grpSpPr>
            <a:xfrm>
              <a:off x="2937171" y="3810000"/>
              <a:ext cx="1939629" cy="1488576"/>
              <a:chOff x="2944725" y="3810000"/>
              <a:chExt cx="1939629" cy="1488576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2944725" y="3810000"/>
                <a:ext cx="1932075" cy="1488576"/>
              </a:xfrm>
              <a:custGeom>
                <a:avLst/>
                <a:gdLst>
                  <a:gd name="connsiteX0" fmla="*/ 682824 w 1932075"/>
                  <a:gd name="connsiteY0" fmla="*/ 180304 h 1488576"/>
                  <a:gd name="connsiteX1" fmla="*/ 682824 w 1932075"/>
                  <a:gd name="connsiteY1" fmla="*/ 180304 h 1488576"/>
                  <a:gd name="connsiteX2" fmla="*/ 579793 w 1932075"/>
                  <a:gd name="connsiteY2" fmla="*/ 51515 h 1488576"/>
                  <a:gd name="connsiteX3" fmla="*/ 502520 w 1932075"/>
                  <a:gd name="connsiteY3" fmla="*/ 0 h 1488576"/>
                  <a:gd name="connsiteX4" fmla="*/ 373731 w 1932075"/>
                  <a:gd name="connsiteY4" fmla="*/ 12879 h 1488576"/>
                  <a:gd name="connsiteX5" fmla="*/ 335095 w 1932075"/>
                  <a:gd name="connsiteY5" fmla="*/ 51515 h 1488576"/>
                  <a:gd name="connsiteX6" fmla="*/ 309337 w 1932075"/>
                  <a:gd name="connsiteY6" fmla="*/ 90152 h 1488576"/>
                  <a:gd name="connsiteX7" fmla="*/ 13123 w 1932075"/>
                  <a:gd name="connsiteY7" fmla="*/ 103031 h 1488576"/>
                  <a:gd name="connsiteX8" fmla="*/ 13123 w 1932075"/>
                  <a:gd name="connsiteY8" fmla="*/ 270456 h 1488576"/>
                  <a:gd name="connsiteX9" fmla="*/ 26002 w 1932075"/>
                  <a:gd name="connsiteY9" fmla="*/ 309093 h 1488576"/>
                  <a:gd name="connsiteX10" fmla="*/ 64638 w 1932075"/>
                  <a:gd name="connsiteY10" fmla="*/ 321972 h 1488576"/>
                  <a:gd name="connsiteX11" fmla="*/ 103275 w 1932075"/>
                  <a:gd name="connsiteY11" fmla="*/ 399245 h 1488576"/>
                  <a:gd name="connsiteX12" fmla="*/ 116154 w 1932075"/>
                  <a:gd name="connsiteY12" fmla="*/ 437881 h 1488576"/>
                  <a:gd name="connsiteX13" fmla="*/ 154791 w 1932075"/>
                  <a:gd name="connsiteY13" fmla="*/ 450760 h 1488576"/>
                  <a:gd name="connsiteX14" fmla="*/ 193427 w 1932075"/>
                  <a:gd name="connsiteY14" fmla="*/ 476518 h 1488576"/>
                  <a:gd name="connsiteX15" fmla="*/ 232064 w 1932075"/>
                  <a:gd name="connsiteY15" fmla="*/ 489397 h 1488576"/>
                  <a:gd name="connsiteX16" fmla="*/ 322216 w 1932075"/>
                  <a:gd name="connsiteY16" fmla="*/ 579549 h 1488576"/>
                  <a:gd name="connsiteX17" fmla="*/ 360853 w 1932075"/>
                  <a:gd name="connsiteY17" fmla="*/ 618186 h 1488576"/>
                  <a:gd name="connsiteX18" fmla="*/ 399489 w 1932075"/>
                  <a:gd name="connsiteY18" fmla="*/ 643943 h 1488576"/>
                  <a:gd name="connsiteX19" fmla="*/ 438126 w 1932075"/>
                  <a:gd name="connsiteY19" fmla="*/ 721217 h 1488576"/>
                  <a:gd name="connsiteX20" fmla="*/ 515399 w 1932075"/>
                  <a:gd name="connsiteY20" fmla="*/ 772732 h 1488576"/>
                  <a:gd name="connsiteX21" fmla="*/ 541157 w 1932075"/>
                  <a:gd name="connsiteY21" fmla="*/ 811369 h 1488576"/>
                  <a:gd name="connsiteX22" fmla="*/ 554036 w 1932075"/>
                  <a:gd name="connsiteY22" fmla="*/ 850005 h 1488576"/>
                  <a:gd name="connsiteX23" fmla="*/ 631309 w 1932075"/>
                  <a:gd name="connsiteY23" fmla="*/ 914400 h 1488576"/>
                  <a:gd name="connsiteX24" fmla="*/ 695703 w 1932075"/>
                  <a:gd name="connsiteY24" fmla="*/ 991673 h 1488576"/>
                  <a:gd name="connsiteX25" fmla="*/ 747219 w 1932075"/>
                  <a:gd name="connsiteY25" fmla="*/ 1004552 h 1488576"/>
                  <a:gd name="connsiteX26" fmla="*/ 785855 w 1932075"/>
                  <a:gd name="connsiteY26" fmla="*/ 1017431 h 1488576"/>
                  <a:gd name="connsiteX27" fmla="*/ 824492 w 1932075"/>
                  <a:gd name="connsiteY27" fmla="*/ 1043188 h 1488576"/>
                  <a:gd name="connsiteX28" fmla="*/ 966160 w 1932075"/>
                  <a:gd name="connsiteY28" fmla="*/ 1068946 h 1488576"/>
                  <a:gd name="connsiteX29" fmla="*/ 1004796 w 1932075"/>
                  <a:gd name="connsiteY29" fmla="*/ 1094704 h 1488576"/>
                  <a:gd name="connsiteX30" fmla="*/ 1094948 w 1932075"/>
                  <a:gd name="connsiteY30" fmla="*/ 1120462 h 1488576"/>
                  <a:gd name="connsiteX31" fmla="*/ 1210858 w 1932075"/>
                  <a:gd name="connsiteY31" fmla="*/ 1197735 h 1488576"/>
                  <a:gd name="connsiteX32" fmla="*/ 1249495 w 1932075"/>
                  <a:gd name="connsiteY32" fmla="*/ 1223493 h 1488576"/>
                  <a:gd name="connsiteX33" fmla="*/ 1326768 w 1932075"/>
                  <a:gd name="connsiteY33" fmla="*/ 1249250 h 1488576"/>
                  <a:gd name="connsiteX34" fmla="*/ 1365405 w 1932075"/>
                  <a:gd name="connsiteY34" fmla="*/ 1262129 h 1488576"/>
                  <a:gd name="connsiteX35" fmla="*/ 1442678 w 1932075"/>
                  <a:gd name="connsiteY35" fmla="*/ 1313645 h 1488576"/>
                  <a:gd name="connsiteX36" fmla="*/ 1558588 w 1932075"/>
                  <a:gd name="connsiteY36" fmla="*/ 1352281 h 1488576"/>
                  <a:gd name="connsiteX37" fmla="*/ 1597224 w 1932075"/>
                  <a:gd name="connsiteY37" fmla="*/ 1365160 h 1488576"/>
                  <a:gd name="connsiteX38" fmla="*/ 1700255 w 1932075"/>
                  <a:gd name="connsiteY38" fmla="*/ 1390918 h 1488576"/>
                  <a:gd name="connsiteX39" fmla="*/ 1713134 w 1932075"/>
                  <a:gd name="connsiteY39" fmla="*/ 1429555 h 1488576"/>
                  <a:gd name="connsiteX40" fmla="*/ 1790407 w 1932075"/>
                  <a:gd name="connsiteY40" fmla="*/ 1455312 h 1488576"/>
                  <a:gd name="connsiteX41" fmla="*/ 1919196 w 1932075"/>
                  <a:gd name="connsiteY41" fmla="*/ 1468191 h 1488576"/>
                  <a:gd name="connsiteX42" fmla="*/ 1932075 w 1932075"/>
                  <a:gd name="connsiteY42" fmla="*/ 1429555 h 1488576"/>
                  <a:gd name="connsiteX43" fmla="*/ 1738892 w 1932075"/>
                  <a:gd name="connsiteY43" fmla="*/ 1300766 h 1488576"/>
                  <a:gd name="connsiteX44" fmla="*/ 1726013 w 1932075"/>
                  <a:gd name="connsiteY44" fmla="*/ 1262129 h 1488576"/>
                  <a:gd name="connsiteX45" fmla="*/ 1674498 w 1932075"/>
                  <a:gd name="connsiteY45" fmla="*/ 1249250 h 1488576"/>
                  <a:gd name="connsiteX46" fmla="*/ 1597224 w 1932075"/>
                  <a:gd name="connsiteY46" fmla="*/ 1262129 h 1488576"/>
                  <a:gd name="connsiteX47" fmla="*/ 1416920 w 1932075"/>
                  <a:gd name="connsiteY47" fmla="*/ 1236372 h 1488576"/>
                  <a:gd name="connsiteX48" fmla="*/ 1365405 w 1932075"/>
                  <a:gd name="connsiteY48" fmla="*/ 1171977 h 1488576"/>
                  <a:gd name="connsiteX49" fmla="*/ 1339647 w 1932075"/>
                  <a:gd name="connsiteY49" fmla="*/ 1133341 h 1488576"/>
                  <a:gd name="connsiteX50" fmla="*/ 1172222 w 1932075"/>
                  <a:gd name="connsiteY50" fmla="*/ 1120462 h 1488576"/>
                  <a:gd name="connsiteX51" fmla="*/ 1146464 w 1932075"/>
                  <a:gd name="connsiteY51" fmla="*/ 1043188 h 1488576"/>
                  <a:gd name="connsiteX52" fmla="*/ 1133585 w 1932075"/>
                  <a:gd name="connsiteY52" fmla="*/ 1004552 h 1488576"/>
                  <a:gd name="connsiteX53" fmla="*/ 1056312 w 1932075"/>
                  <a:gd name="connsiteY53" fmla="*/ 978794 h 1488576"/>
                  <a:gd name="connsiteX54" fmla="*/ 1017675 w 1932075"/>
                  <a:gd name="connsiteY54" fmla="*/ 965915 h 1488576"/>
                  <a:gd name="connsiteX55" fmla="*/ 979038 w 1932075"/>
                  <a:gd name="connsiteY55" fmla="*/ 927279 h 1488576"/>
                  <a:gd name="connsiteX56" fmla="*/ 966160 w 1932075"/>
                  <a:gd name="connsiteY56" fmla="*/ 888642 h 1488576"/>
                  <a:gd name="connsiteX57" fmla="*/ 888886 w 1932075"/>
                  <a:gd name="connsiteY57" fmla="*/ 862884 h 1488576"/>
                  <a:gd name="connsiteX58" fmla="*/ 850250 w 1932075"/>
                  <a:gd name="connsiteY58" fmla="*/ 837126 h 1488576"/>
                  <a:gd name="connsiteX59" fmla="*/ 811613 w 1932075"/>
                  <a:gd name="connsiteY59" fmla="*/ 824248 h 1488576"/>
                  <a:gd name="connsiteX60" fmla="*/ 760098 w 1932075"/>
                  <a:gd name="connsiteY60" fmla="*/ 695459 h 1488576"/>
                  <a:gd name="connsiteX61" fmla="*/ 695703 w 1932075"/>
                  <a:gd name="connsiteY61" fmla="*/ 579549 h 1488576"/>
                  <a:gd name="connsiteX62" fmla="*/ 682824 w 1932075"/>
                  <a:gd name="connsiteY62" fmla="*/ 180304 h 148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32075" h="1488576">
                    <a:moveTo>
                      <a:pt x="682824" y="180304"/>
                    </a:moveTo>
                    <a:lnTo>
                      <a:pt x="682824" y="180304"/>
                    </a:lnTo>
                    <a:cubicBezTo>
                      <a:pt x="654731" y="140973"/>
                      <a:pt x="621418" y="83890"/>
                      <a:pt x="579793" y="51515"/>
                    </a:cubicBezTo>
                    <a:cubicBezTo>
                      <a:pt x="555357" y="32509"/>
                      <a:pt x="502520" y="0"/>
                      <a:pt x="502520" y="0"/>
                    </a:cubicBezTo>
                    <a:cubicBezTo>
                      <a:pt x="459590" y="4293"/>
                      <a:pt x="414967" y="191"/>
                      <a:pt x="373731" y="12879"/>
                    </a:cubicBezTo>
                    <a:cubicBezTo>
                      <a:pt x="356323" y="18235"/>
                      <a:pt x="346755" y="37523"/>
                      <a:pt x="335095" y="51515"/>
                    </a:cubicBezTo>
                    <a:cubicBezTo>
                      <a:pt x="325186" y="63406"/>
                      <a:pt x="324621" y="87707"/>
                      <a:pt x="309337" y="90152"/>
                    </a:cubicBezTo>
                    <a:cubicBezTo>
                      <a:pt x="211747" y="105767"/>
                      <a:pt x="111861" y="98738"/>
                      <a:pt x="13123" y="103031"/>
                    </a:cubicBezTo>
                    <a:cubicBezTo>
                      <a:pt x="-2155" y="194695"/>
                      <a:pt x="-6462" y="172532"/>
                      <a:pt x="13123" y="270456"/>
                    </a:cubicBezTo>
                    <a:cubicBezTo>
                      <a:pt x="15785" y="283768"/>
                      <a:pt x="16403" y="299493"/>
                      <a:pt x="26002" y="309093"/>
                    </a:cubicBezTo>
                    <a:cubicBezTo>
                      <a:pt x="35601" y="318692"/>
                      <a:pt x="51759" y="317679"/>
                      <a:pt x="64638" y="321972"/>
                    </a:cubicBezTo>
                    <a:cubicBezTo>
                      <a:pt x="97009" y="419084"/>
                      <a:pt x="53343" y="299382"/>
                      <a:pt x="103275" y="399245"/>
                    </a:cubicBezTo>
                    <a:cubicBezTo>
                      <a:pt x="109346" y="411387"/>
                      <a:pt x="106555" y="428282"/>
                      <a:pt x="116154" y="437881"/>
                    </a:cubicBezTo>
                    <a:cubicBezTo>
                      <a:pt x="125754" y="447480"/>
                      <a:pt x="141912" y="446467"/>
                      <a:pt x="154791" y="450760"/>
                    </a:cubicBezTo>
                    <a:cubicBezTo>
                      <a:pt x="167670" y="459346"/>
                      <a:pt x="179583" y="469596"/>
                      <a:pt x="193427" y="476518"/>
                    </a:cubicBezTo>
                    <a:cubicBezTo>
                      <a:pt x="205569" y="482589"/>
                      <a:pt x="222465" y="479798"/>
                      <a:pt x="232064" y="489397"/>
                    </a:cubicBezTo>
                    <a:cubicBezTo>
                      <a:pt x="335394" y="592727"/>
                      <a:pt x="234790" y="550407"/>
                      <a:pt x="322216" y="579549"/>
                    </a:cubicBezTo>
                    <a:cubicBezTo>
                      <a:pt x="335095" y="592428"/>
                      <a:pt x="346861" y="606526"/>
                      <a:pt x="360853" y="618186"/>
                    </a:cubicBezTo>
                    <a:cubicBezTo>
                      <a:pt x="372744" y="628095"/>
                      <a:pt x="389820" y="631857"/>
                      <a:pt x="399489" y="643943"/>
                    </a:cubicBezTo>
                    <a:cubicBezTo>
                      <a:pt x="451546" y="709015"/>
                      <a:pt x="365748" y="657887"/>
                      <a:pt x="438126" y="721217"/>
                    </a:cubicBezTo>
                    <a:cubicBezTo>
                      <a:pt x="461423" y="741602"/>
                      <a:pt x="515399" y="772732"/>
                      <a:pt x="515399" y="772732"/>
                    </a:cubicBezTo>
                    <a:cubicBezTo>
                      <a:pt x="523985" y="785611"/>
                      <a:pt x="534235" y="797525"/>
                      <a:pt x="541157" y="811369"/>
                    </a:cubicBezTo>
                    <a:cubicBezTo>
                      <a:pt x="547228" y="823511"/>
                      <a:pt x="546506" y="838710"/>
                      <a:pt x="554036" y="850005"/>
                    </a:cubicBezTo>
                    <a:cubicBezTo>
                      <a:pt x="573870" y="879756"/>
                      <a:pt x="602798" y="895393"/>
                      <a:pt x="631309" y="914400"/>
                    </a:cubicBezTo>
                    <a:cubicBezTo>
                      <a:pt x="647721" y="939018"/>
                      <a:pt x="669008" y="976418"/>
                      <a:pt x="695703" y="991673"/>
                    </a:cubicBezTo>
                    <a:cubicBezTo>
                      <a:pt x="711071" y="1000455"/>
                      <a:pt x="730200" y="999689"/>
                      <a:pt x="747219" y="1004552"/>
                    </a:cubicBezTo>
                    <a:cubicBezTo>
                      <a:pt x="760272" y="1008281"/>
                      <a:pt x="773713" y="1011360"/>
                      <a:pt x="785855" y="1017431"/>
                    </a:cubicBezTo>
                    <a:cubicBezTo>
                      <a:pt x="799699" y="1024353"/>
                      <a:pt x="810648" y="1036266"/>
                      <a:pt x="824492" y="1043188"/>
                    </a:cubicBezTo>
                    <a:cubicBezTo>
                      <a:pt x="864200" y="1063041"/>
                      <a:pt x="930640" y="1064506"/>
                      <a:pt x="966160" y="1068946"/>
                    </a:cubicBezTo>
                    <a:cubicBezTo>
                      <a:pt x="979039" y="1077532"/>
                      <a:pt x="990952" y="1087782"/>
                      <a:pt x="1004796" y="1094704"/>
                    </a:cubicBezTo>
                    <a:cubicBezTo>
                      <a:pt x="1023271" y="1103942"/>
                      <a:pt x="1078444" y="1116336"/>
                      <a:pt x="1094948" y="1120462"/>
                    </a:cubicBezTo>
                    <a:lnTo>
                      <a:pt x="1210858" y="1197735"/>
                    </a:lnTo>
                    <a:cubicBezTo>
                      <a:pt x="1223737" y="1206321"/>
                      <a:pt x="1234811" y="1218598"/>
                      <a:pt x="1249495" y="1223493"/>
                    </a:cubicBezTo>
                    <a:lnTo>
                      <a:pt x="1326768" y="1249250"/>
                    </a:lnTo>
                    <a:lnTo>
                      <a:pt x="1365405" y="1262129"/>
                    </a:lnTo>
                    <a:cubicBezTo>
                      <a:pt x="1391163" y="1279301"/>
                      <a:pt x="1413310" y="1303855"/>
                      <a:pt x="1442678" y="1313645"/>
                    </a:cubicBezTo>
                    <a:lnTo>
                      <a:pt x="1558588" y="1352281"/>
                    </a:lnTo>
                    <a:cubicBezTo>
                      <a:pt x="1571467" y="1356574"/>
                      <a:pt x="1584054" y="1361867"/>
                      <a:pt x="1597224" y="1365160"/>
                    </a:cubicBezTo>
                    <a:lnTo>
                      <a:pt x="1700255" y="1390918"/>
                    </a:lnTo>
                    <a:cubicBezTo>
                      <a:pt x="1704548" y="1403797"/>
                      <a:pt x="1702087" y="1421664"/>
                      <a:pt x="1713134" y="1429555"/>
                    </a:cubicBezTo>
                    <a:cubicBezTo>
                      <a:pt x="1735228" y="1445336"/>
                      <a:pt x="1790407" y="1455312"/>
                      <a:pt x="1790407" y="1455312"/>
                    </a:cubicBezTo>
                    <a:cubicBezTo>
                      <a:pt x="1837838" y="1486932"/>
                      <a:pt x="1846009" y="1504784"/>
                      <a:pt x="1919196" y="1468191"/>
                    </a:cubicBezTo>
                    <a:cubicBezTo>
                      <a:pt x="1931338" y="1462120"/>
                      <a:pt x="1927782" y="1442434"/>
                      <a:pt x="1932075" y="1429555"/>
                    </a:cubicBezTo>
                    <a:cubicBezTo>
                      <a:pt x="1909382" y="1225320"/>
                      <a:pt x="1962869" y="1360494"/>
                      <a:pt x="1738892" y="1300766"/>
                    </a:cubicBezTo>
                    <a:cubicBezTo>
                      <a:pt x="1725775" y="1297268"/>
                      <a:pt x="1736614" y="1270610"/>
                      <a:pt x="1726013" y="1262129"/>
                    </a:cubicBezTo>
                    <a:cubicBezTo>
                      <a:pt x="1712192" y="1251072"/>
                      <a:pt x="1691670" y="1253543"/>
                      <a:pt x="1674498" y="1249250"/>
                    </a:cubicBezTo>
                    <a:cubicBezTo>
                      <a:pt x="1648740" y="1253543"/>
                      <a:pt x="1623337" y="1262129"/>
                      <a:pt x="1597224" y="1262129"/>
                    </a:cubicBezTo>
                    <a:cubicBezTo>
                      <a:pt x="1484365" y="1262129"/>
                      <a:pt x="1488423" y="1260204"/>
                      <a:pt x="1416920" y="1236372"/>
                    </a:cubicBezTo>
                    <a:cubicBezTo>
                      <a:pt x="1391848" y="1161155"/>
                      <a:pt x="1423658" y="1230230"/>
                      <a:pt x="1365405" y="1171977"/>
                    </a:cubicBezTo>
                    <a:cubicBezTo>
                      <a:pt x="1354460" y="1161032"/>
                      <a:pt x="1354603" y="1137329"/>
                      <a:pt x="1339647" y="1133341"/>
                    </a:cubicBezTo>
                    <a:cubicBezTo>
                      <a:pt x="1285564" y="1118919"/>
                      <a:pt x="1228030" y="1124755"/>
                      <a:pt x="1172222" y="1120462"/>
                    </a:cubicBezTo>
                    <a:lnTo>
                      <a:pt x="1146464" y="1043188"/>
                    </a:lnTo>
                    <a:cubicBezTo>
                      <a:pt x="1142171" y="1030309"/>
                      <a:pt x="1146464" y="1008845"/>
                      <a:pt x="1133585" y="1004552"/>
                    </a:cubicBezTo>
                    <a:lnTo>
                      <a:pt x="1056312" y="978794"/>
                    </a:lnTo>
                    <a:lnTo>
                      <a:pt x="1017675" y="965915"/>
                    </a:lnTo>
                    <a:cubicBezTo>
                      <a:pt x="1004796" y="953036"/>
                      <a:pt x="989141" y="942434"/>
                      <a:pt x="979038" y="927279"/>
                    </a:cubicBezTo>
                    <a:cubicBezTo>
                      <a:pt x="971508" y="915983"/>
                      <a:pt x="977207" y="896533"/>
                      <a:pt x="966160" y="888642"/>
                    </a:cubicBezTo>
                    <a:cubicBezTo>
                      <a:pt x="944066" y="872861"/>
                      <a:pt x="888886" y="862884"/>
                      <a:pt x="888886" y="862884"/>
                    </a:cubicBezTo>
                    <a:cubicBezTo>
                      <a:pt x="876007" y="854298"/>
                      <a:pt x="864094" y="844048"/>
                      <a:pt x="850250" y="837126"/>
                    </a:cubicBezTo>
                    <a:cubicBezTo>
                      <a:pt x="838108" y="831055"/>
                      <a:pt x="816655" y="836853"/>
                      <a:pt x="811613" y="824248"/>
                    </a:cubicBezTo>
                    <a:cubicBezTo>
                      <a:pt x="754100" y="680467"/>
                      <a:pt x="850677" y="725653"/>
                      <a:pt x="760098" y="695459"/>
                    </a:cubicBezTo>
                    <a:cubicBezTo>
                      <a:pt x="701052" y="606890"/>
                      <a:pt x="718371" y="647554"/>
                      <a:pt x="695703" y="579549"/>
                    </a:cubicBezTo>
                    <a:cubicBezTo>
                      <a:pt x="719486" y="365505"/>
                      <a:pt x="684970" y="246845"/>
                      <a:pt x="682824" y="18030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641521" y="4430332"/>
                <a:ext cx="1242833" cy="734096"/>
              </a:xfrm>
              <a:custGeom>
                <a:avLst/>
                <a:gdLst>
                  <a:gd name="connsiteX0" fmla="*/ 41837 w 1242833"/>
                  <a:gd name="connsiteY0" fmla="*/ 25758 h 734096"/>
                  <a:gd name="connsiteX1" fmla="*/ 41837 w 1242833"/>
                  <a:gd name="connsiteY1" fmla="*/ 25758 h 734096"/>
                  <a:gd name="connsiteX2" fmla="*/ 16079 w 1242833"/>
                  <a:gd name="connsiteY2" fmla="*/ 167426 h 734096"/>
                  <a:gd name="connsiteX3" fmla="*/ 28958 w 1242833"/>
                  <a:gd name="connsiteY3" fmla="*/ 244699 h 734096"/>
                  <a:gd name="connsiteX4" fmla="*/ 106231 w 1242833"/>
                  <a:gd name="connsiteY4" fmla="*/ 270457 h 734096"/>
                  <a:gd name="connsiteX5" fmla="*/ 119110 w 1242833"/>
                  <a:gd name="connsiteY5" fmla="*/ 309093 h 734096"/>
                  <a:gd name="connsiteX6" fmla="*/ 157747 w 1242833"/>
                  <a:gd name="connsiteY6" fmla="*/ 321972 h 734096"/>
                  <a:gd name="connsiteX7" fmla="*/ 196383 w 1242833"/>
                  <a:gd name="connsiteY7" fmla="*/ 347730 h 734096"/>
                  <a:gd name="connsiteX8" fmla="*/ 222141 w 1242833"/>
                  <a:gd name="connsiteY8" fmla="*/ 386367 h 734096"/>
                  <a:gd name="connsiteX9" fmla="*/ 299414 w 1242833"/>
                  <a:gd name="connsiteY9" fmla="*/ 412124 h 734096"/>
                  <a:gd name="connsiteX10" fmla="*/ 376687 w 1242833"/>
                  <a:gd name="connsiteY10" fmla="*/ 463640 h 734096"/>
                  <a:gd name="connsiteX11" fmla="*/ 402445 w 1242833"/>
                  <a:gd name="connsiteY11" fmla="*/ 502276 h 734096"/>
                  <a:gd name="connsiteX12" fmla="*/ 441082 w 1242833"/>
                  <a:gd name="connsiteY12" fmla="*/ 515155 h 734096"/>
                  <a:gd name="connsiteX13" fmla="*/ 556992 w 1242833"/>
                  <a:gd name="connsiteY13" fmla="*/ 540913 h 734096"/>
                  <a:gd name="connsiteX14" fmla="*/ 672902 w 1242833"/>
                  <a:gd name="connsiteY14" fmla="*/ 592429 h 734096"/>
                  <a:gd name="connsiteX15" fmla="*/ 711538 w 1242833"/>
                  <a:gd name="connsiteY15" fmla="*/ 605307 h 734096"/>
                  <a:gd name="connsiteX16" fmla="*/ 737296 w 1242833"/>
                  <a:gd name="connsiteY16" fmla="*/ 643944 h 734096"/>
                  <a:gd name="connsiteX17" fmla="*/ 904721 w 1242833"/>
                  <a:gd name="connsiteY17" fmla="*/ 682581 h 734096"/>
                  <a:gd name="connsiteX18" fmla="*/ 981994 w 1242833"/>
                  <a:gd name="connsiteY18" fmla="*/ 708338 h 734096"/>
                  <a:gd name="connsiteX19" fmla="*/ 1085025 w 1242833"/>
                  <a:gd name="connsiteY19" fmla="*/ 734096 h 734096"/>
                  <a:gd name="connsiteX20" fmla="*/ 1239572 w 1242833"/>
                  <a:gd name="connsiteY20" fmla="*/ 721217 h 734096"/>
                  <a:gd name="connsiteX21" fmla="*/ 1200935 w 1242833"/>
                  <a:gd name="connsiteY21" fmla="*/ 695460 h 734096"/>
                  <a:gd name="connsiteX22" fmla="*/ 1136541 w 1242833"/>
                  <a:gd name="connsiteY22" fmla="*/ 682581 h 734096"/>
                  <a:gd name="connsiteX23" fmla="*/ 1110783 w 1242833"/>
                  <a:gd name="connsiteY23" fmla="*/ 643944 h 734096"/>
                  <a:gd name="connsiteX24" fmla="*/ 1059268 w 1242833"/>
                  <a:gd name="connsiteY24" fmla="*/ 618186 h 734096"/>
                  <a:gd name="connsiteX25" fmla="*/ 853206 w 1242833"/>
                  <a:gd name="connsiteY25" fmla="*/ 579550 h 734096"/>
                  <a:gd name="connsiteX26" fmla="*/ 827448 w 1242833"/>
                  <a:gd name="connsiteY26" fmla="*/ 540913 h 734096"/>
                  <a:gd name="connsiteX27" fmla="*/ 788811 w 1242833"/>
                  <a:gd name="connsiteY27" fmla="*/ 515155 h 734096"/>
                  <a:gd name="connsiteX28" fmla="*/ 634265 w 1242833"/>
                  <a:gd name="connsiteY28" fmla="*/ 489398 h 734096"/>
                  <a:gd name="connsiteX29" fmla="*/ 582749 w 1242833"/>
                  <a:gd name="connsiteY29" fmla="*/ 412124 h 734096"/>
                  <a:gd name="connsiteX30" fmla="*/ 556992 w 1242833"/>
                  <a:gd name="connsiteY30" fmla="*/ 373488 h 734096"/>
                  <a:gd name="connsiteX31" fmla="*/ 544113 w 1242833"/>
                  <a:gd name="connsiteY31" fmla="*/ 334851 h 734096"/>
                  <a:gd name="connsiteX32" fmla="*/ 441082 w 1242833"/>
                  <a:gd name="connsiteY32" fmla="*/ 321972 h 734096"/>
                  <a:gd name="connsiteX33" fmla="*/ 363809 w 1242833"/>
                  <a:gd name="connsiteY33" fmla="*/ 270457 h 734096"/>
                  <a:gd name="connsiteX34" fmla="*/ 338051 w 1242833"/>
                  <a:gd name="connsiteY34" fmla="*/ 231820 h 734096"/>
                  <a:gd name="connsiteX35" fmla="*/ 260778 w 1242833"/>
                  <a:gd name="connsiteY35" fmla="*/ 206062 h 734096"/>
                  <a:gd name="connsiteX36" fmla="*/ 222141 w 1242833"/>
                  <a:gd name="connsiteY36" fmla="*/ 193183 h 734096"/>
                  <a:gd name="connsiteX37" fmla="*/ 183504 w 1242833"/>
                  <a:gd name="connsiteY37" fmla="*/ 180305 h 734096"/>
                  <a:gd name="connsiteX38" fmla="*/ 157747 w 1242833"/>
                  <a:gd name="connsiteY38" fmla="*/ 141668 h 734096"/>
                  <a:gd name="connsiteX39" fmla="*/ 144868 w 1242833"/>
                  <a:gd name="connsiteY39" fmla="*/ 103031 h 734096"/>
                  <a:gd name="connsiteX40" fmla="*/ 106231 w 1242833"/>
                  <a:gd name="connsiteY40" fmla="*/ 77274 h 734096"/>
                  <a:gd name="connsiteX41" fmla="*/ 54716 w 1242833"/>
                  <a:gd name="connsiteY41" fmla="*/ 0 h 734096"/>
                  <a:gd name="connsiteX42" fmla="*/ 41837 w 1242833"/>
                  <a:gd name="connsiteY42" fmla="*/ 38637 h 734096"/>
                  <a:gd name="connsiteX43" fmla="*/ 41837 w 1242833"/>
                  <a:gd name="connsiteY43" fmla="*/ 25758 h 73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42833" h="734096">
                    <a:moveTo>
                      <a:pt x="41837" y="25758"/>
                    </a:moveTo>
                    <a:lnTo>
                      <a:pt x="41837" y="25758"/>
                    </a:lnTo>
                    <a:cubicBezTo>
                      <a:pt x="-15409" y="178412"/>
                      <a:pt x="-3276" y="80330"/>
                      <a:pt x="16079" y="167426"/>
                    </a:cubicBezTo>
                    <a:cubicBezTo>
                      <a:pt x="21744" y="192917"/>
                      <a:pt x="11763" y="225047"/>
                      <a:pt x="28958" y="244699"/>
                    </a:cubicBezTo>
                    <a:cubicBezTo>
                      <a:pt x="46837" y="265132"/>
                      <a:pt x="106231" y="270457"/>
                      <a:pt x="106231" y="270457"/>
                    </a:cubicBezTo>
                    <a:cubicBezTo>
                      <a:pt x="110524" y="283336"/>
                      <a:pt x="109511" y="299494"/>
                      <a:pt x="119110" y="309093"/>
                    </a:cubicBezTo>
                    <a:cubicBezTo>
                      <a:pt x="128710" y="318692"/>
                      <a:pt x="145605" y="315901"/>
                      <a:pt x="157747" y="321972"/>
                    </a:cubicBezTo>
                    <a:cubicBezTo>
                      <a:pt x="171591" y="328894"/>
                      <a:pt x="183504" y="339144"/>
                      <a:pt x="196383" y="347730"/>
                    </a:cubicBezTo>
                    <a:cubicBezTo>
                      <a:pt x="204969" y="360609"/>
                      <a:pt x="209015" y="378163"/>
                      <a:pt x="222141" y="386367"/>
                    </a:cubicBezTo>
                    <a:cubicBezTo>
                      <a:pt x="245165" y="400757"/>
                      <a:pt x="299414" y="412124"/>
                      <a:pt x="299414" y="412124"/>
                    </a:cubicBezTo>
                    <a:cubicBezTo>
                      <a:pt x="326586" y="493639"/>
                      <a:pt x="287097" y="412446"/>
                      <a:pt x="376687" y="463640"/>
                    </a:cubicBezTo>
                    <a:cubicBezTo>
                      <a:pt x="390126" y="471319"/>
                      <a:pt x="390358" y="492607"/>
                      <a:pt x="402445" y="502276"/>
                    </a:cubicBezTo>
                    <a:cubicBezTo>
                      <a:pt x="413046" y="510757"/>
                      <a:pt x="427830" y="512210"/>
                      <a:pt x="441082" y="515155"/>
                    </a:cubicBezTo>
                    <a:cubicBezTo>
                      <a:pt x="577078" y="545377"/>
                      <a:pt x="470014" y="511920"/>
                      <a:pt x="556992" y="540913"/>
                    </a:cubicBezTo>
                    <a:cubicBezTo>
                      <a:pt x="618218" y="581732"/>
                      <a:pt x="580946" y="561777"/>
                      <a:pt x="672902" y="592429"/>
                    </a:cubicBezTo>
                    <a:lnTo>
                      <a:pt x="711538" y="605307"/>
                    </a:lnTo>
                    <a:cubicBezTo>
                      <a:pt x="720124" y="618186"/>
                      <a:pt x="724170" y="635740"/>
                      <a:pt x="737296" y="643944"/>
                    </a:cubicBezTo>
                    <a:cubicBezTo>
                      <a:pt x="779201" y="670135"/>
                      <a:pt x="859431" y="676111"/>
                      <a:pt x="904721" y="682581"/>
                    </a:cubicBezTo>
                    <a:cubicBezTo>
                      <a:pt x="930479" y="691167"/>
                      <a:pt x="955370" y="703013"/>
                      <a:pt x="981994" y="708338"/>
                    </a:cubicBezTo>
                    <a:cubicBezTo>
                      <a:pt x="1059701" y="723879"/>
                      <a:pt x="1025622" y="714295"/>
                      <a:pt x="1085025" y="734096"/>
                    </a:cubicBezTo>
                    <a:cubicBezTo>
                      <a:pt x="1136541" y="729803"/>
                      <a:pt x="1190530" y="737564"/>
                      <a:pt x="1239572" y="721217"/>
                    </a:cubicBezTo>
                    <a:cubicBezTo>
                      <a:pt x="1254256" y="716322"/>
                      <a:pt x="1215428" y="700895"/>
                      <a:pt x="1200935" y="695460"/>
                    </a:cubicBezTo>
                    <a:cubicBezTo>
                      <a:pt x="1180439" y="687774"/>
                      <a:pt x="1158006" y="686874"/>
                      <a:pt x="1136541" y="682581"/>
                    </a:cubicBezTo>
                    <a:cubicBezTo>
                      <a:pt x="1127955" y="669702"/>
                      <a:pt x="1122674" y="653853"/>
                      <a:pt x="1110783" y="643944"/>
                    </a:cubicBezTo>
                    <a:cubicBezTo>
                      <a:pt x="1096034" y="631653"/>
                      <a:pt x="1077093" y="625316"/>
                      <a:pt x="1059268" y="618186"/>
                    </a:cubicBezTo>
                    <a:cubicBezTo>
                      <a:pt x="967336" y="581413"/>
                      <a:pt x="967265" y="590956"/>
                      <a:pt x="853206" y="579550"/>
                    </a:cubicBezTo>
                    <a:cubicBezTo>
                      <a:pt x="844620" y="566671"/>
                      <a:pt x="838393" y="551858"/>
                      <a:pt x="827448" y="540913"/>
                    </a:cubicBezTo>
                    <a:cubicBezTo>
                      <a:pt x="816503" y="529968"/>
                      <a:pt x="802655" y="522077"/>
                      <a:pt x="788811" y="515155"/>
                    </a:cubicBezTo>
                    <a:cubicBezTo>
                      <a:pt x="745658" y="493578"/>
                      <a:pt x="670995" y="493479"/>
                      <a:pt x="634265" y="489398"/>
                    </a:cubicBezTo>
                    <a:lnTo>
                      <a:pt x="582749" y="412124"/>
                    </a:lnTo>
                    <a:cubicBezTo>
                      <a:pt x="574163" y="399245"/>
                      <a:pt x="561887" y="388172"/>
                      <a:pt x="556992" y="373488"/>
                    </a:cubicBezTo>
                    <a:cubicBezTo>
                      <a:pt x="552699" y="360609"/>
                      <a:pt x="556519" y="340365"/>
                      <a:pt x="544113" y="334851"/>
                    </a:cubicBezTo>
                    <a:cubicBezTo>
                      <a:pt x="512485" y="320794"/>
                      <a:pt x="475426" y="326265"/>
                      <a:pt x="441082" y="321972"/>
                    </a:cubicBezTo>
                    <a:cubicBezTo>
                      <a:pt x="415324" y="304800"/>
                      <a:pt x="380981" y="296215"/>
                      <a:pt x="363809" y="270457"/>
                    </a:cubicBezTo>
                    <a:cubicBezTo>
                      <a:pt x="355223" y="257578"/>
                      <a:pt x="351177" y="240024"/>
                      <a:pt x="338051" y="231820"/>
                    </a:cubicBezTo>
                    <a:cubicBezTo>
                      <a:pt x="315027" y="217430"/>
                      <a:pt x="286536" y="214648"/>
                      <a:pt x="260778" y="206062"/>
                    </a:cubicBezTo>
                    <a:lnTo>
                      <a:pt x="222141" y="193183"/>
                    </a:lnTo>
                    <a:lnTo>
                      <a:pt x="183504" y="180305"/>
                    </a:lnTo>
                    <a:cubicBezTo>
                      <a:pt x="174918" y="167426"/>
                      <a:pt x="164669" y="155512"/>
                      <a:pt x="157747" y="141668"/>
                    </a:cubicBezTo>
                    <a:cubicBezTo>
                      <a:pt x="151676" y="129525"/>
                      <a:pt x="153349" y="113632"/>
                      <a:pt x="144868" y="103031"/>
                    </a:cubicBezTo>
                    <a:cubicBezTo>
                      <a:pt x="135199" y="90944"/>
                      <a:pt x="119110" y="85860"/>
                      <a:pt x="106231" y="77274"/>
                    </a:cubicBezTo>
                    <a:cubicBezTo>
                      <a:pt x="99577" y="57312"/>
                      <a:pt x="86872" y="0"/>
                      <a:pt x="54716" y="0"/>
                    </a:cubicBezTo>
                    <a:cubicBezTo>
                      <a:pt x="41140" y="0"/>
                      <a:pt x="44499" y="25325"/>
                      <a:pt x="41837" y="38637"/>
                    </a:cubicBezTo>
                    <a:cubicBezTo>
                      <a:pt x="40153" y="47056"/>
                      <a:pt x="41837" y="27904"/>
                      <a:pt x="41837" y="25758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 47"/>
            <p:cNvSpPr/>
            <p:nvPr/>
          </p:nvSpPr>
          <p:spPr>
            <a:xfrm>
              <a:off x="3644721" y="4430332"/>
              <a:ext cx="1262994" cy="721217"/>
            </a:xfrm>
            <a:custGeom>
              <a:avLst/>
              <a:gdLst>
                <a:gd name="connsiteX0" fmla="*/ 0 w 1262994"/>
                <a:gd name="connsiteY0" fmla="*/ 51516 h 721217"/>
                <a:gd name="connsiteX1" fmla="*/ 0 w 1262994"/>
                <a:gd name="connsiteY1" fmla="*/ 51516 h 721217"/>
                <a:gd name="connsiteX2" fmla="*/ 77273 w 1262994"/>
                <a:gd name="connsiteY2" fmla="*/ 141668 h 721217"/>
                <a:gd name="connsiteX3" fmla="*/ 128789 w 1262994"/>
                <a:gd name="connsiteY3" fmla="*/ 193183 h 721217"/>
                <a:gd name="connsiteX4" fmla="*/ 154547 w 1262994"/>
                <a:gd name="connsiteY4" fmla="*/ 231820 h 721217"/>
                <a:gd name="connsiteX5" fmla="*/ 231820 w 1262994"/>
                <a:gd name="connsiteY5" fmla="*/ 270457 h 721217"/>
                <a:gd name="connsiteX6" fmla="*/ 296214 w 1262994"/>
                <a:gd name="connsiteY6" fmla="*/ 334851 h 721217"/>
                <a:gd name="connsiteX7" fmla="*/ 360609 w 1262994"/>
                <a:gd name="connsiteY7" fmla="*/ 412124 h 721217"/>
                <a:gd name="connsiteX8" fmla="*/ 437882 w 1262994"/>
                <a:gd name="connsiteY8" fmla="*/ 437882 h 721217"/>
                <a:gd name="connsiteX9" fmla="*/ 476518 w 1262994"/>
                <a:gd name="connsiteY9" fmla="*/ 450761 h 721217"/>
                <a:gd name="connsiteX10" fmla="*/ 515155 w 1262994"/>
                <a:gd name="connsiteY10" fmla="*/ 463640 h 721217"/>
                <a:gd name="connsiteX11" fmla="*/ 528034 w 1262994"/>
                <a:gd name="connsiteY11" fmla="*/ 502276 h 721217"/>
                <a:gd name="connsiteX12" fmla="*/ 566671 w 1262994"/>
                <a:gd name="connsiteY12" fmla="*/ 515155 h 721217"/>
                <a:gd name="connsiteX13" fmla="*/ 605307 w 1262994"/>
                <a:gd name="connsiteY13" fmla="*/ 540913 h 721217"/>
                <a:gd name="connsiteX14" fmla="*/ 721217 w 1262994"/>
                <a:gd name="connsiteY14" fmla="*/ 566671 h 721217"/>
                <a:gd name="connsiteX15" fmla="*/ 837127 w 1262994"/>
                <a:gd name="connsiteY15" fmla="*/ 631065 h 721217"/>
                <a:gd name="connsiteX16" fmla="*/ 927279 w 1262994"/>
                <a:gd name="connsiteY16" fmla="*/ 643944 h 721217"/>
                <a:gd name="connsiteX17" fmla="*/ 965916 w 1262994"/>
                <a:gd name="connsiteY17" fmla="*/ 682581 h 721217"/>
                <a:gd name="connsiteX18" fmla="*/ 1030310 w 1262994"/>
                <a:gd name="connsiteY18" fmla="*/ 695460 h 721217"/>
                <a:gd name="connsiteX19" fmla="*/ 1146220 w 1262994"/>
                <a:gd name="connsiteY19" fmla="*/ 708338 h 721217"/>
                <a:gd name="connsiteX20" fmla="*/ 1249251 w 1262994"/>
                <a:gd name="connsiteY20" fmla="*/ 721217 h 721217"/>
                <a:gd name="connsiteX21" fmla="*/ 1262130 w 1262994"/>
                <a:gd name="connsiteY21" fmla="*/ 682581 h 721217"/>
                <a:gd name="connsiteX22" fmla="*/ 1223493 w 1262994"/>
                <a:gd name="connsiteY22" fmla="*/ 643944 h 721217"/>
                <a:gd name="connsiteX23" fmla="*/ 1107583 w 1262994"/>
                <a:gd name="connsiteY23" fmla="*/ 618186 h 721217"/>
                <a:gd name="connsiteX24" fmla="*/ 1068947 w 1262994"/>
                <a:gd name="connsiteY24" fmla="*/ 605307 h 721217"/>
                <a:gd name="connsiteX25" fmla="*/ 1004552 w 1262994"/>
                <a:gd name="connsiteY25" fmla="*/ 592429 h 721217"/>
                <a:gd name="connsiteX26" fmla="*/ 927279 w 1262994"/>
                <a:gd name="connsiteY26" fmla="*/ 540913 h 721217"/>
                <a:gd name="connsiteX27" fmla="*/ 875764 w 1262994"/>
                <a:gd name="connsiteY27" fmla="*/ 528034 h 721217"/>
                <a:gd name="connsiteX28" fmla="*/ 798490 w 1262994"/>
                <a:gd name="connsiteY28" fmla="*/ 502276 h 721217"/>
                <a:gd name="connsiteX29" fmla="*/ 643944 w 1262994"/>
                <a:gd name="connsiteY29" fmla="*/ 489398 h 721217"/>
                <a:gd name="connsiteX30" fmla="*/ 579549 w 1262994"/>
                <a:gd name="connsiteY30" fmla="*/ 437882 h 721217"/>
                <a:gd name="connsiteX31" fmla="*/ 515155 w 1262994"/>
                <a:gd name="connsiteY31" fmla="*/ 334851 h 721217"/>
                <a:gd name="connsiteX32" fmla="*/ 386366 w 1262994"/>
                <a:gd name="connsiteY32" fmla="*/ 321972 h 721217"/>
                <a:gd name="connsiteX33" fmla="*/ 347730 w 1262994"/>
                <a:gd name="connsiteY33" fmla="*/ 309093 h 721217"/>
                <a:gd name="connsiteX34" fmla="*/ 296214 w 1262994"/>
                <a:gd name="connsiteY34" fmla="*/ 231820 h 721217"/>
                <a:gd name="connsiteX35" fmla="*/ 218941 w 1262994"/>
                <a:gd name="connsiteY35" fmla="*/ 206062 h 721217"/>
                <a:gd name="connsiteX36" fmla="*/ 180304 w 1262994"/>
                <a:gd name="connsiteY36" fmla="*/ 180305 h 721217"/>
                <a:gd name="connsiteX37" fmla="*/ 154547 w 1262994"/>
                <a:gd name="connsiteY37" fmla="*/ 141668 h 721217"/>
                <a:gd name="connsiteX38" fmla="*/ 141668 w 1262994"/>
                <a:gd name="connsiteY38" fmla="*/ 103031 h 721217"/>
                <a:gd name="connsiteX39" fmla="*/ 103031 w 1262994"/>
                <a:gd name="connsiteY39" fmla="*/ 77274 h 721217"/>
                <a:gd name="connsiteX40" fmla="*/ 38637 w 1262994"/>
                <a:gd name="connsiteY40" fmla="*/ 0 h 721217"/>
                <a:gd name="connsiteX41" fmla="*/ 0 w 1262994"/>
                <a:gd name="connsiteY41" fmla="*/ 51516 h 721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62994" h="721217">
                  <a:moveTo>
                    <a:pt x="0" y="51516"/>
                  </a:moveTo>
                  <a:lnTo>
                    <a:pt x="0" y="51516"/>
                  </a:lnTo>
                  <a:cubicBezTo>
                    <a:pt x="25758" y="81567"/>
                    <a:pt x="54576" y="109244"/>
                    <a:pt x="77273" y="141668"/>
                  </a:cubicBezTo>
                  <a:cubicBezTo>
                    <a:pt x="119082" y="201396"/>
                    <a:pt x="52636" y="167801"/>
                    <a:pt x="128789" y="193183"/>
                  </a:cubicBezTo>
                  <a:cubicBezTo>
                    <a:pt x="137375" y="206062"/>
                    <a:pt x="143602" y="220875"/>
                    <a:pt x="154547" y="231820"/>
                  </a:cubicBezTo>
                  <a:cubicBezTo>
                    <a:pt x="179513" y="256787"/>
                    <a:pt x="200395" y="259982"/>
                    <a:pt x="231820" y="270457"/>
                  </a:cubicBezTo>
                  <a:cubicBezTo>
                    <a:pt x="300511" y="373490"/>
                    <a:pt x="210353" y="248988"/>
                    <a:pt x="296214" y="334851"/>
                  </a:cubicBezTo>
                  <a:cubicBezTo>
                    <a:pt x="330282" y="368920"/>
                    <a:pt x="313136" y="385750"/>
                    <a:pt x="360609" y="412124"/>
                  </a:cubicBezTo>
                  <a:cubicBezTo>
                    <a:pt x="384343" y="425310"/>
                    <a:pt x="412124" y="429296"/>
                    <a:pt x="437882" y="437882"/>
                  </a:cubicBezTo>
                  <a:lnTo>
                    <a:pt x="476518" y="450761"/>
                  </a:lnTo>
                  <a:lnTo>
                    <a:pt x="515155" y="463640"/>
                  </a:lnTo>
                  <a:cubicBezTo>
                    <a:pt x="519448" y="476519"/>
                    <a:pt x="518435" y="492677"/>
                    <a:pt x="528034" y="502276"/>
                  </a:cubicBezTo>
                  <a:cubicBezTo>
                    <a:pt x="537634" y="511875"/>
                    <a:pt x="554529" y="509084"/>
                    <a:pt x="566671" y="515155"/>
                  </a:cubicBezTo>
                  <a:cubicBezTo>
                    <a:pt x="580515" y="522077"/>
                    <a:pt x="591463" y="533991"/>
                    <a:pt x="605307" y="540913"/>
                  </a:cubicBezTo>
                  <a:cubicBezTo>
                    <a:pt x="637011" y="556765"/>
                    <a:pt x="691540" y="561725"/>
                    <a:pt x="721217" y="566671"/>
                  </a:cubicBezTo>
                  <a:cubicBezTo>
                    <a:pt x="765479" y="596179"/>
                    <a:pt x="788552" y="621350"/>
                    <a:pt x="837127" y="631065"/>
                  </a:cubicBezTo>
                  <a:cubicBezTo>
                    <a:pt x="866893" y="637018"/>
                    <a:pt x="897228" y="639651"/>
                    <a:pt x="927279" y="643944"/>
                  </a:cubicBezTo>
                  <a:cubicBezTo>
                    <a:pt x="940158" y="656823"/>
                    <a:pt x="949625" y="674436"/>
                    <a:pt x="965916" y="682581"/>
                  </a:cubicBezTo>
                  <a:cubicBezTo>
                    <a:pt x="985495" y="692370"/>
                    <a:pt x="1008640" y="692364"/>
                    <a:pt x="1030310" y="695460"/>
                  </a:cubicBezTo>
                  <a:cubicBezTo>
                    <a:pt x="1068794" y="700958"/>
                    <a:pt x="1107612" y="703796"/>
                    <a:pt x="1146220" y="708338"/>
                  </a:cubicBezTo>
                  <a:lnTo>
                    <a:pt x="1249251" y="721217"/>
                  </a:lnTo>
                  <a:cubicBezTo>
                    <a:pt x="1253544" y="708338"/>
                    <a:pt x="1266423" y="695460"/>
                    <a:pt x="1262130" y="682581"/>
                  </a:cubicBezTo>
                  <a:cubicBezTo>
                    <a:pt x="1256370" y="665302"/>
                    <a:pt x="1238648" y="654047"/>
                    <a:pt x="1223493" y="643944"/>
                  </a:cubicBezTo>
                  <a:cubicBezTo>
                    <a:pt x="1202357" y="629853"/>
                    <a:pt x="1116933" y="619744"/>
                    <a:pt x="1107583" y="618186"/>
                  </a:cubicBezTo>
                  <a:cubicBezTo>
                    <a:pt x="1094704" y="613893"/>
                    <a:pt x="1082117" y="608599"/>
                    <a:pt x="1068947" y="605307"/>
                  </a:cubicBezTo>
                  <a:cubicBezTo>
                    <a:pt x="1047711" y="599998"/>
                    <a:pt x="1024480" y="601487"/>
                    <a:pt x="1004552" y="592429"/>
                  </a:cubicBezTo>
                  <a:cubicBezTo>
                    <a:pt x="976370" y="579619"/>
                    <a:pt x="957312" y="548421"/>
                    <a:pt x="927279" y="540913"/>
                  </a:cubicBezTo>
                  <a:cubicBezTo>
                    <a:pt x="910107" y="536620"/>
                    <a:pt x="892718" y="533120"/>
                    <a:pt x="875764" y="528034"/>
                  </a:cubicBezTo>
                  <a:cubicBezTo>
                    <a:pt x="849758" y="520232"/>
                    <a:pt x="825548" y="504531"/>
                    <a:pt x="798490" y="502276"/>
                  </a:cubicBezTo>
                  <a:lnTo>
                    <a:pt x="643944" y="489398"/>
                  </a:lnTo>
                  <a:cubicBezTo>
                    <a:pt x="602047" y="475432"/>
                    <a:pt x="599811" y="483473"/>
                    <a:pt x="579549" y="437882"/>
                  </a:cubicBezTo>
                  <a:cubicBezTo>
                    <a:pt x="560696" y="395462"/>
                    <a:pt x="569657" y="347428"/>
                    <a:pt x="515155" y="334851"/>
                  </a:cubicBezTo>
                  <a:cubicBezTo>
                    <a:pt x="473116" y="325150"/>
                    <a:pt x="429296" y="326265"/>
                    <a:pt x="386366" y="321972"/>
                  </a:cubicBezTo>
                  <a:cubicBezTo>
                    <a:pt x="373487" y="317679"/>
                    <a:pt x="357329" y="318692"/>
                    <a:pt x="347730" y="309093"/>
                  </a:cubicBezTo>
                  <a:cubicBezTo>
                    <a:pt x="281171" y="242534"/>
                    <a:pt x="408743" y="294337"/>
                    <a:pt x="296214" y="231820"/>
                  </a:cubicBezTo>
                  <a:cubicBezTo>
                    <a:pt x="272480" y="218634"/>
                    <a:pt x="241532" y="221122"/>
                    <a:pt x="218941" y="206062"/>
                  </a:cubicBezTo>
                  <a:lnTo>
                    <a:pt x="180304" y="180305"/>
                  </a:lnTo>
                  <a:cubicBezTo>
                    <a:pt x="171718" y="167426"/>
                    <a:pt x="161469" y="155512"/>
                    <a:pt x="154547" y="141668"/>
                  </a:cubicBezTo>
                  <a:cubicBezTo>
                    <a:pt x="148476" y="129525"/>
                    <a:pt x="150149" y="113632"/>
                    <a:pt x="141668" y="103031"/>
                  </a:cubicBezTo>
                  <a:cubicBezTo>
                    <a:pt x="131999" y="90944"/>
                    <a:pt x="115910" y="85860"/>
                    <a:pt x="103031" y="77274"/>
                  </a:cubicBezTo>
                  <a:cubicBezTo>
                    <a:pt x="95262" y="65620"/>
                    <a:pt x="55163" y="0"/>
                    <a:pt x="38637" y="0"/>
                  </a:cubicBezTo>
                  <a:cubicBezTo>
                    <a:pt x="21685" y="0"/>
                    <a:pt x="6440" y="42930"/>
                    <a:pt x="0" y="5151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Freeform 48"/>
          <p:cNvSpPr/>
          <p:nvPr/>
        </p:nvSpPr>
        <p:spPr>
          <a:xfrm>
            <a:off x="7225479" y="6198497"/>
            <a:ext cx="928428" cy="444987"/>
          </a:xfrm>
          <a:custGeom>
            <a:avLst/>
            <a:gdLst>
              <a:gd name="connsiteX0" fmla="*/ 839483 w 928428"/>
              <a:gd name="connsiteY0" fmla="*/ 1903 h 444987"/>
              <a:gd name="connsiteX1" fmla="*/ 839483 w 928428"/>
              <a:gd name="connsiteY1" fmla="*/ 1903 h 444987"/>
              <a:gd name="connsiteX2" fmla="*/ 736452 w 928428"/>
              <a:gd name="connsiteY2" fmla="*/ 40540 h 444987"/>
              <a:gd name="connsiteX3" fmla="*/ 672057 w 928428"/>
              <a:gd name="connsiteY3" fmla="*/ 92055 h 444987"/>
              <a:gd name="connsiteX4" fmla="*/ 633421 w 928428"/>
              <a:gd name="connsiteY4" fmla="*/ 79176 h 444987"/>
              <a:gd name="connsiteX5" fmla="*/ 594784 w 928428"/>
              <a:gd name="connsiteY5" fmla="*/ 156450 h 444987"/>
              <a:gd name="connsiteX6" fmla="*/ 517511 w 928428"/>
              <a:gd name="connsiteY6" fmla="*/ 195086 h 444987"/>
              <a:gd name="connsiteX7" fmla="*/ 388722 w 928428"/>
              <a:gd name="connsiteY7" fmla="*/ 233723 h 444987"/>
              <a:gd name="connsiteX8" fmla="*/ 272812 w 928428"/>
              <a:gd name="connsiteY8" fmla="*/ 259481 h 444987"/>
              <a:gd name="connsiteX9" fmla="*/ 208418 w 928428"/>
              <a:gd name="connsiteY9" fmla="*/ 272359 h 444987"/>
              <a:gd name="connsiteX10" fmla="*/ 169781 w 928428"/>
              <a:gd name="connsiteY10" fmla="*/ 298117 h 444987"/>
              <a:gd name="connsiteX11" fmla="*/ 53871 w 928428"/>
              <a:gd name="connsiteY11" fmla="*/ 310996 h 444987"/>
              <a:gd name="connsiteX12" fmla="*/ 40992 w 928428"/>
              <a:gd name="connsiteY12" fmla="*/ 349633 h 444987"/>
              <a:gd name="connsiteX13" fmla="*/ 28113 w 928428"/>
              <a:gd name="connsiteY13" fmla="*/ 401148 h 444987"/>
              <a:gd name="connsiteX14" fmla="*/ 878119 w 928428"/>
              <a:gd name="connsiteY14" fmla="*/ 388269 h 444987"/>
              <a:gd name="connsiteX15" fmla="*/ 865240 w 928428"/>
              <a:gd name="connsiteY15" fmla="*/ 1903 h 444987"/>
              <a:gd name="connsiteX16" fmla="*/ 839483 w 928428"/>
              <a:gd name="connsiteY16" fmla="*/ 1903 h 44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28428" h="444987">
                <a:moveTo>
                  <a:pt x="839483" y="1903"/>
                </a:moveTo>
                <a:lnTo>
                  <a:pt x="839483" y="1903"/>
                </a:lnTo>
                <a:cubicBezTo>
                  <a:pt x="805139" y="14782"/>
                  <a:pt x="767904" y="21669"/>
                  <a:pt x="736452" y="40540"/>
                </a:cubicBezTo>
                <a:cubicBezTo>
                  <a:pt x="590818" y="127920"/>
                  <a:pt x="823914" y="41436"/>
                  <a:pt x="672057" y="92055"/>
                </a:cubicBezTo>
                <a:cubicBezTo>
                  <a:pt x="659178" y="87762"/>
                  <a:pt x="646025" y="74134"/>
                  <a:pt x="633421" y="79176"/>
                </a:cubicBezTo>
                <a:cubicBezTo>
                  <a:pt x="601489" y="91949"/>
                  <a:pt x="611369" y="135720"/>
                  <a:pt x="594784" y="156450"/>
                </a:cubicBezTo>
                <a:cubicBezTo>
                  <a:pt x="570179" y="187205"/>
                  <a:pt x="548617" y="179533"/>
                  <a:pt x="517511" y="195086"/>
                </a:cubicBezTo>
                <a:cubicBezTo>
                  <a:pt x="423801" y="241942"/>
                  <a:pt x="552670" y="210302"/>
                  <a:pt x="388722" y="233723"/>
                </a:cubicBezTo>
                <a:cubicBezTo>
                  <a:pt x="298570" y="293824"/>
                  <a:pt x="337207" y="302409"/>
                  <a:pt x="272812" y="259481"/>
                </a:cubicBezTo>
                <a:cubicBezTo>
                  <a:pt x="251347" y="263774"/>
                  <a:pt x="228914" y="264673"/>
                  <a:pt x="208418" y="272359"/>
                </a:cubicBezTo>
                <a:cubicBezTo>
                  <a:pt x="193925" y="277794"/>
                  <a:pt x="184797" y="294363"/>
                  <a:pt x="169781" y="298117"/>
                </a:cubicBezTo>
                <a:cubicBezTo>
                  <a:pt x="132067" y="307545"/>
                  <a:pt x="92508" y="306703"/>
                  <a:pt x="53871" y="310996"/>
                </a:cubicBezTo>
                <a:cubicBezTo>
                  <a:pt x="49578" y="323875"/>
                  <a:pt x="50591" y="340033"/>
                  <a:pt x="40992" y="349633"/>
                </a:cubicBezTo>
                <a:cubicBezTo>
                  <a:pt x="1891" y="388735"/>
                  <a:pt x="-21386" y="326899"/>
                  <a:pt x="28113" y="401148"/>
                </a:cubicBezTo>
                <a:cubicBezTo>
                  <a:pt x="311448" y="396855"/>
                  <a:pt x="622350" y="510251"/>
                  <a:pt x="878119" y="388269"/>
                </a:cubicBezTo>
                <a:cubicBezTo>
                  <a:pt x="994429" y="332798"/>
                  <a:pt x="873812" y="130478"/>
                  <a:pt x="865240" y="1903"/>
                </a:cubicBezTo>
                <a:cubicBezTo>
                  <a:pt x="864954" y="-2380"/>
                  <a:pt x="843776" y="1903"/>
                  <a:pt x="839483" y="19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6337416" y="4613585"/>
            <a:ext cx="1018601" cy="1047885"/>
            <a:chOff x="3733800" y="4065028"/>
            <a:chExt cx="1018601" cy="1047885"/>
          </a:xfrm>
        </p:grpSpPr>
        <p:sp>
          <p:nvSpPr>
            <p:cNvPr id="51" name="Freeform 50"/>
            <p:cNvSpPr/>
            <p:nvPr/>
          </p:nvSpPr>
          <p:spPr>
            <a:xfrm>
              <a:off x="3985845" y="4065028"/>
              <a:ext cx="611950" cy="545609"/>
            </a:xfrm>
            <a:custGeom>
              <a:avLst/>
              <a:gdLst>
                <a:gd name="connsiteX0" fmla="*/ 148273 w 611950"/>
                <a:gd name="connsiteY0" fmla="*/ 545609 h 545609"/>
                <a:gd name="connsiteX1" fmla="*/ 148273 w 611950"/>
                <a:gd name="connsiteY1" fmla="*/ 545609 h 545609"/>
                <a:gd name="connsiteX2" fmla="*/ 109637 w 611950"/>
                <a:gd name="connsiteY2" fmla="*/ 442578 h 545609"/>
                <a:gd name="connsiteX3" fmla="*/ 32363 w 611950"/>
                <a:gd name="connsiteY3" fmla="*/ 391062 h 545609"/>
                <a:gd name="connsiteX4" fmla="*/ 19485 w 611950"/>
                <a:gd name="connsiteY4" fmla="*/ 288031 h 545609"/>
                <a:gd name="connsiteX5" fmla="*/ 96758 w 611950"/>
                <a:gd name="connsiteY5" fmla="*/ 262273 h 545609"/>
                <a:gd name="connsiteX6" fmla="*/ 135394 w 611950"/>
                <a:gd name="connsiteY6" fmla="*/ 249395 h 545609"/>
                <a:gd name="connsiteX7" fmla="*/ 174031 w 611950"/>
                <a:gd name="connsiteY7" fmla="*/ 210758 h 545609"/>
                <a:gd name="connsiteX8" fmla="*/ 199789 w 611950"/>
                <a:gd name="connsiteY8" fmla="*/ 56211 h 545609"/>
                <a:gd name="connsiteX9" fmla="*/ 238425 w 611950"/>
                <a:gd name="connsiteY9" fmla="*/ 197879 h 545609"/>
                <a:gd name="connsiteX10" fmla="*/ 238425 w 611950"/>
                <a:gd name="connsiteY10" fmla="*/ 300910 h 545609"/>
                <a:gd name="connsiteX11" fmla="*/ 277062 w 611950"/>
                <a:gd name="connsiteY11" fmla="*/ 288031 h 545609"/>
                <a:gd name="connsiteX12" fmla="*/ 328578 w 611950"/>
                <a:gd name="connsiteY12" fmla="*/ 210758 h 545609"/>
                <a:gd name="connsiteX13" fmla="*/ 341456 w 611950"/>
                <a:gd name="connsiteY13" fmla="*/ 172121 h 545609"/>
                <a:gd name="connsiteX14" fmla="*/ 367214 w 611950"/>
                <a:gd name="connsiteY14" fmla="*/ 133485 h 545609"/>
                <a:gd name="connsiteX15" fmla="*/ 380093 w 611950"/>
                <a:gd name="connsiteY15" fmla="*/ 43333 h 545609"/>
                <a:gd name="connsiteX16" fmla="*/ 392972 w 611950"/>
                <a:gd name="connsiteY16" fmla="*/ 107727 h 545609"/>
                <a:gd name="connsiteX17" fmla="*/ 418730 w 611950"/>
                <a:gd name="connsiteY17" fmla="*/ 185000 h 545609"/>
                <a:gd name="connsiteX18" fmla="*/ 431609 w 611950"/>
                <a:gd name="connsiteY18" fmla="*/ 288031 h 545609"/>
                <a:gd name="connsiteX19" fmla="*/ 470245 w 611950"/>
                <a:gd name="connsiteY19" fmla="*/ 262273 h 545609"/>
                <a:gd name="connsiteX20" fmla="*/ 496003 w 611950"/>
                <a:gd name="connsiteY20" fmla="*/ 185000 h 545609"/>
                <a:gd name="connsiteX21" fmla="*/ 508882 w 611950"/>
                <a:gd name="connsiteY21" fmla="*/ 146364 h 545609"/>
                <a:gd name="connsiteX22" fmla="*/ 521761 w 611950"/>
                <a:gd name="connsiteY22" fmla="*/ 107727 h 545609"/>
                <a:gd name="connsiteX23" fmla="*/ 534640 w 611950"/>
                <a:gd name="connsiteY23" fmla="*/ 69090 h 545609"/>
                <a:gd name="connsiteX24" fmla="*/ 521761 w 611950"/>
                <a:gd name="connsiteY24" fmla="*/ 4696 h 545609"/>
                <a:gd name="connsiteX25" fmla="*/ 560397 w 611950"/>
                <a:gd name="connsiteY25" fmla="*/ 17575 h 545609"/>
                <a:gd name="connsiteX26" fmla="*/ 586155 w 611950"/>
                <a:gd name="connsiteY26" fmla="*/ 94848 h 545609"/>
                <a:gd name="connsiteX27" fmla="*/ 611913 w 611950"/>
                <a:gd name="connsiteY27" fmla="*/ 133485 h 545609"/>
                <a:gd name="connsiteX28" fmla="*/ 599034 w 611950"/>
                <a:gd name="connsiteY28" fmla="*/ 262273 h 545609"/>
                <a:gd name="connsiteX29" fmla="*/ 599034 w 611950"/>
                <a:gd name="connsiteY29" fmla="*/ 429699 h 545609"/>
                <a:gd name="connsiteX30" fmla="*/ 560397 w 611950"/>
                <a:gd name="connsiteY30" fmla="*/ 442578 h 545609"/>
                <a:gd name="connsiteX31" fmla="*/ 547518 w 611950"/>
                <a:gd name="connsiteY31" fmla="*/ 481214 h 545609"/>
                <a:gd name="connsiteX32" fmla="*/ 508882 w 611950"/>
                <a:gd name="connsiteY32" fmla="*/ 494093 h 545609"/>
                <a:gd name="connsiteX33" fmla="*/ 367214 w 611950"/>
                <a:gd name="connsiteY33" fmla="*/ 506972 h 545609"/>
                <a:gd name="connsiteX34" fmla="*/ 328578 w 611950"/>
                <a:gd name="connsiteY34" fmla="*/ 519851 h 545609"/>
                <a:gd name="connsiteX35" fmla="*/ 148273 w 611950"/>
                <a:gd name="connsiteY35" fmla="*/ 545609 h 545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11950" h="545609">
                  <a:moveTo>
                    <a:pt x="148273" y="545609"/>
                  </a:moveTo>
                  <a:lnTo>
                    <a:pt x="148273" y="545609"/>
                  </a:lnTo>
                  <a:cubicBezTo>
                    <a:pt x="135394" y="511265"/>
                    <a:pt x="131644" y="471921"/>
                    <a:pt x="109637" y="442578"/>
                  </a:cubicBezTo>
                  <a:cubicBezTo>
                    <a:pt x="91063" y="417812"/>
                    <a:pt x="32363" y="391062"/>
                    <a:pt x="32363" y="391062"/>
                  </a:cubicBezTo>
                  <a:cubicBezTo>
                    <a:pt x="12468" y="361219"/>
                    <a:pt x="-21892" y="329409"/>
                    <a:pt x="19485" y="288031"/>
                  </a:cubicBezTo>
                  <a:cubicBezTo>
                    <a:pt x="38684" y="268832"/>
                    <a:pt x="71000" y="270859"/>
                    <a:pt x="96758" y="262273"/>
                  </a:cubicBezTo>
                  <a:lnTo>
                    <a:pt x="135394" y="249395"/>
                  </a:lnTo>
                  <a:cubicBezTo>
                    <a:pt x="148273" y="236516"/>
                    <a:pt x="171903" y="228847"/>
                    <a:pt x="174031" y="210758"/>
                  </a:cubicBezTo>
                  <a:cubicBezTo>
                    <a:pt x="194368" y="37893"/>
                    <a:pt x="102201" y="-8845"/>
                    <a:pt x="199789" y="56211"/>
                  </a:cubicBezTo>
                  <a:cubicBezTo>
                    <a:pt x="228840" y="172412"/>
                    <a:pt x="214353" y="125658"/>
                    <a:pt x="238425" y="197879"/>
                  </a:cubicBezTo>
                  <a:cubicBezTo>
                    <a:pt x="233003" y="219568"/>
                    <a:pt x="209506" y="279221"/>
                    <a:pt x="238425" y="300910"/>
                  </a:cubicBezTo>
                  <a:cubicBezTo>
                    <a:pt x="249286" y="309055"/>
                    <a:pt x="264183" y="292324"/>
                    <a:pt x="277062" y="288031"/>
                  </a:cubicBezTo>
                  <a:cubicBezTo>
                    <a:pt x="307686" y="196160"/>
                    <a:pt x="264261" y="307235"/>
                    <a:pt x="328578" y="210758"/>
                  </a:cubicBezTo>
                  <a:cubicBezTo>
                    <a:pt x="336108" y="199462"/>
                    <a:pt x="335385" y="184263"/>
                    <a:pt x="341456" y="172121"/>
                  </a:cubicBezTo>
                  <a:cubicBezTo>
                    <a:pt x="348378" y="158277"/>
                    <a:pt x="358628" y="146364"/>
                    <a:pt x="367214" y="133485"/>
                  </a:cubicBezTo>
                  <a:cubicBezTo>
                    <a:pt x="371507" y="103434"/>
                    <a:pt x="358628" y="64798"/>
                    <a:pt x="380093" y="43333"/>
                  </a:cubicBezTo>
                  <a:cubicBezTo>
                    <a:pt x="395571" y="27855"/>
                    <a:pt x="387212" y="86609"/>
                    <a:pt x="392972" y="107727"/>
                  </a:cubicBezTo>
                  <a:cubicBezTo>
                    <a:pt x="400116" y="133921"/>
                    <a:pt x="418730" y="185000"/>
                    <a:pt x="418730" y="185000"/>
                  </a:cubicBezTo>
                  <a:cubicBezTo>
                    <a:pt x="423023" y="219344"/>
                    <a:pt x="412410" y="259233"/>
                    <a:pt x="431609" y="288031"/>
                  </a:cubicBezTo>
                  <a:cubicBezTo>
                    <a:pt x="440195" y="300910"/>
                    <a:pt x="462042" y="275399"/>
                    <a:pt x="470245" y="262273"/>
                  </a:cubicBezTo>
                  <a:cubicBezTo>
                    <a:pt x="484635" y="239249"/>
                    <a:pt x="487417" y="210758"/>
                    <a:pt x="496003" y="185000"/>
                  </a:cubicBezTo>
                  <a:lnTo>
                    <a:pt x="508882" y="146364"/>
                  </a:lnTo>
                  <a:lnTo>
                    <a:pt x="521761" y="107727"/>
                  </a:lnTo>
                  <a:lnTo>
                    <a:pt x="534640" y="69090"/>
                  </a:lnTo>
                  <a:cubicBezTo>
                    <a:pt x="530347" y="47625"/>
                    <a:pt x="511972" y="24275"/>
                    <a:pt x="521761" y="4696"/>
                  </a:cubicBezTo>
                  <a:cubicBezTo>
                    <a:pt x="527832" y="-7446"/>
                    <a:pt x="552507" y="6528"/>
                    <a:pt x="560397" y="17575"/>
                  </a:cubicBezTo>
                  <a:cubicBezTo>
                    <a:pt x="576178" y="39669"/>
                    <a:pt x="571094" y="72257"/>
                    <a:pt x="586155" y="94848"/>
                  </a:cubicBezTo>
                  <a:lnTo>
                    <a:pt x="611913" y="133485"/>
                  </a:lnTo>
                  <a:cubicBezTo>
                    <a:pt x="607620" y="176414"/>
                    <a:pt x="599034" y="219130"/>
                    <a:pt x="599034" y="262273"/>
                  </a:cubicBezTo>
                  <a:cubicBezTo>
                    <a:pt x="599034" y="279588"/>
                    <a:pt x="628096" y="393372"/>
                    <a:pt x="599034" y="429699"/>
                  </a:cubicBezTo>
                  <a:cubicBezTo>
                    <a:pt x="590553" y="440300"/>
                    <a:pt x="573276" y="438285"/>
                    <a:pt x="560397" y="442578"/>
                  </a:cubicBezTo>
                  <a:cubicBezTo>
                    <a:pt x="556104" y="455457"/>
                    <a:pt x="557117" y="471615"/>
                    <a:pt x="547518" y="481214"/>
                  </a:cubicBezTo>
                  <a:cubicBezTo>
                    <a:pt x="537919" y="490813"/>
                    <a:pt x="522321" y="492173"/>
                    <a:pt x="508882" y="494093"/>
                  </a:cubicBezTo>
                  <a:cubicBezTo>
                    <a:pt x="461941" y="500799"/>
                    <a:pt x="414437" y="502679"/>
                    <a:pt x="367214" y="506972"/>
                  </a:cubicBezTo>
                  <a:cubicBezTo>
                    <a:pt x="354335" y="511265"/>
                    <a:pt x="341934" y="517423"/>
                    <a:pt x="328578" y="519851"/>
                  </a:cubicBezTo>
                  <a:cubicBezTo>
                    <a:pt x="237244" y="536457"/>
                    <a:pt x="178324" y="541316"/>
                    <a:pt x="148273" y="545609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733800" y="4544900"/>
              <a:ext cx="231819" cy="103300"/>
            </a:xfrm>
            <a:custGeom>
              <a:avLst/>
              <a:gdLst>
                <a:gd name="connsiteX0" fmla="*/ 0 w 231819"/>
                <a:gd name="connsiteY0" fmla="*/ 103300 h 103300"/>
                <a:gd name="connsiteX1" fmla="*/ 64394 w 231819"/>
                <a:gd name="connsiteY1" fmla="*/ 77542 h 103300"/>
                <a:gd name="connsiteX2" fmla="*/ 154546 w 231819"/>
                <a:gd name="connsiteY2" fmla="*/ 64663 h 103300"/>
                <a:gd name="connsiteX3" fmla="*/ 167425 w 231819"/>
                <a:gd name="connsiteY3" fmla="*/ 26027 h 103300"/>
                <a:gd name="connsiteX4" fmla="*/ 231819 w 231819"/>
                <a:gd name="connsiteY4" fmla="*/ 269 h 1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19" h="103300">
                  <a:moveTo>
                    <a:pt x="0" y="103300"/>
                  </a:moveTo>
                  <a:cubicBezTo>
                    <a:pt x="21465" y="94714"/>
                    <a:pt x="41966" y="83149"/>
                    <a:pt x="64394" y="77542"/>
                  </a:cubicBezTo>
                  <a:cubicBezTo>
                    <a:pt x="93843" y="70180"/>
                    <a:pt x="127395" y="78238"/>
                    <a:pt x="154546" y="64663"/>
                  </a:cubicBezTo>
                  <a:cubicBezTo>
                    <a:pt x="166688" y="58592"/>
                    <a:pt x="158944" y="36627"/>
                    <a:pt x="167425" y="26027"/>
                  </a:cubicBezTo>
                  <a:cubicBezTo>
                    <a:pt x="191842" y="-4493"/>
                    <a:pt x="202433" y="269"/>
                    <a:pt x="231819" y="269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3886200" y="4657758"/>
              <a:ext cx="193287" cy="219042"/>
            </a:xfrm>
            <a:custGeom>
              <a:avLst/>
              <a:gdLst>
                <a:gd name="connsiteX0" fmla="*/ 0 w 193287"/>
                <a:gd name="connsiteY0" fmla="*/ 219042 h 219042"/>
                <a:gd name="connsiteX1" fmla="*/ 12879 w 193287"/>
                <a:gd name="connsiteY1" fmla="*/ 154647 h 219042"/>
                <a:gd name="connsiteX2" fmla="*/ 51516 w 193287"/>
                <a:gd name="connsiteY2" fmla="*/ 141769 h 219042"/>
                <a:gd name="connsiteX3" fmla="*/ 128789 w 193287"/>
                <a:gd name="connsiteY3" fmla="*/ 128890 h 219042"/>
                <a:gd name="connsiteX4" fmla="*/ 141668 w 193287"/>
                <a:gd name="connsiteY4" fmla="*/ 90253 h 219042"/>
                <a:gd name="connsiteX5" fmla="*/ 154547 w 193287"/>
                <a:gd name="connsiteY5" fmla="*/ 25859 h 219042"/>
                <a:gd name="connsiteX6" fmla="*/ 193183 w 193287"/>
                <a:gd name="connsiteY6" fmla="*/ 101 h 219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287" h="219042">
                  <a:moveTo>
                    <a:pt x="0" y="219042"/>
                  </a:moveTo>
                  <a:cubicBezTo>
                    <a:pt x="4293" y="197577"/>
                    <a:pt x="736" y="172861"/>
                    <a:pt x="12879" y="154647"/>
                  </a:cubicBezTo>
                  <a:cubicBezTo>
                    <a:pt x="20409" y="143352"/>
                    <a:pt x="38264" y="144714"/>
                    <a:pt x="51516" y="141769"/>
                  </a:cubicBezTo>
                  <a:cubicBezTo>
                    <a:pt x="77007" y="136104"/>
                    <a:pt x="103031" y="133183"/>
                    <a:pt x="128789" y="128890"/>
                  </a:cubicBezTo>
                  <a:cubicBezTo>
                    <a:pt x="133082" y="116011"/>
                    <a:pt x="138375" y="103423"/>
                    <a:pt x="141668" y="90253"/>
                  </a:cubicBezTo>
                  <a:cubicBezTo>
                    <a:pt x="146977" y="69017"/>
                    <a:pt x="142405" y="44072"/>
                    <a:pt x="154547" y="25859"/>
                  </a:cubicBezTo>
                  <a:cubicBezTo>
                    <a:pt x="197256" y="-38204"/>
                    <a:pt x="193183" y="42312"/>
                    <a:pt x="193183" y="101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4301687" y="4694350"/>
              <a:ext cx="41713" cy="334850"/>
            </a:xfrm>
            <a:custGeom>
              <a:avLst/>
              <a:gdLst>
                <a:gd name="connsiteX0" fmla="*/ 0 w 41713"/>
                <a:gd name="connsiteY0" fmla="*/ 334850 h 334850"/>
                <a:gd name="connsiteX1" fmla="*/ 12879 w 41713"/>
                <a:gd name="connsiteY1" fmla="*/ 206062 h 334850"/>
                <a:gd name="connsiteX2" fmla="*/ 38637 w 41713"/>
                <a:gd name="connsiteY2" fmla="*/ 167425 h 334850"/>
                <a:gd name="connsiteX3" fmla="*/ 38637 w 41713"/>
                <a:gd name="connsiteY3" fmla="*/ 0 h 33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713" h="334850">
                  <a:moveTo>
                    <a:pt x="0" y="334850"/>
                  </a:moveTo>
                  <a:cubicBezTo>
                    <a:pt x="4293" y="291921"/>
                    <a:pt x="3178" y="248101"/>
                    <a:pt x="12879" y="206062"/>
                  </a:cubicBezTo>
                  <a:cubicBezTo>
                    <a:pt x="16360" y="190980"/>
                    <a:pt x="36717" y="182784"/>
                    <a:pt x="38637" y="167425"/>
                  </a:cubicBezTo>
                  <a:cubicBezTo>
                    <a:pt x="45559" y="112048"/>
                    <a:pt x="38637" y="55808"/>
                    <a:pt x="38637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468969" y="4623515"/>
              <a:ext cx="143220" cy="425003"/>
            </a:xfrm>
            <a:custGeom>
              <a:avLst/>
              <a:gdLst>
                <a:gd name="connsiteX0" fmla="*/ 0 w 143220"/>
                <a:gd name="connsiteY0" fmla="*/ 425003 h 425003"/>
                <a:gd name="connsiteX1" fmla="*/ 77273 w 143220"/>
                <a:gd name="connsiteY1" fmla="*/ 386367 h 425003"/>
                <a:gd name="connsiteX2" fmla="*/ 90152 w 143220"/>
                <a:gd name="connsiteY2" fmla="*/ 347730 h 425003"/>
                <a:gd name="connsiteX3" fmla="*/ 77273 w 143220"/>
                <a:gd name="connsiteY3" fmla="*/ 193184 h 425003"/>
                <a:gd name="connsiteX4" fmla="*/ 128789 w 143220"/>
                <a:gd name="connsiteY4" fmla="*/ 115910 h 425003"/>
                <a:gd name="connsiteX5" fmla="*/ 141668 w 143220"/>
                <a:gd name="connsiteY5" fmla="*/ 0 h 42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20" h="425003">
                  <a:moveTo>
                    <a:pt x="0" y="425003"/>
                  </a:moveTo>
                  <a:cubicBezTo>
                    <a:pt x="25758" y="412124"/>
                    <a:pt x="55408" y="405108"/>
                    <a:pt x="77273" y="386367"/>
                  </a:cubicBezTo>
                  <a:cubicBezTo>
                    <a:pt x="87580" y="377532"/>
                    <a:pt x="90152" y="361306"/>
                    <a:pt x="90152" y="347730"/>
                  </a:cubicBezTo>
                  <a:cubicBezTo>
                    <a:pt x="90152" y="296036"/>
                    <a:pt x="81566" y="244699"/>
                    <a:pt x="77273" y="193184"/>
                  </a:cubicBezTo>
                  <a:cubicBezTo>
                    <a:pt x="106850" y="74875"/>
                    <a:pt x="64105" y="196764"/>
                    <a:pt x="128789" y="115910"/>
                  </a:cubicBezTo>
                  <a:cubicBezTo>
                    <a:pt x="149814" y="89630"/>
                    <a:pt x="141668" y="21040"/>
                    <a:pt x="141668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4713668" y="4790941"/>
              <a:ext cx="38733" cy="321972"/>
            </a:xfrm>
            <a:custGeom>
              <a:avLst/>
              <a:gdLst>
                <a:gd name="connsiteX0" fmla="*/ 0 w 38733"/>
                <a:gd name="connsiteY0" fmla="*/ 321972 h 321972"/>
                <a:gd name="connsiteX1" fmla="*/ 38636 w 38733"/>
                <a:gd name="connsiteY1" fmla="*/ 257577 h 321972"/>
                <a:gd name="connsiteX2" fmla="*/ 12878 w 38733"/>
                <a:gd name="connsiteY2" fmla="*/ 141667 h 321972"/>
                <a:gd name="connsiteX3" fmla="*/ 38636 w 38733"/>
                <a:gd name="connsiteY3" fmla="*/ 0 h 32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33" h="321972">
                  <a:moveTo>
                    <a:pt x="0" y="321972"/>
                  </a:moveTo>
                  <a:cubicBezTo>
                    <a:pt x="12879" y="300507"/>
                    <a:pt x="33727" y="282123"/>
                    <a:pt x="38636" y="257577"/>
                  </a:cubicBezTo>
                  <a:cubicBezTo>
                    <a:pt x="40453" y="248494"/>
                    <a:pt x="16376" y="155659"/>
                    <a:pt x="12878" y="141667"/>
                  </a:cubicBezTo>
                  <a:cubicBezTo>
                    <a:pt x="26817" y="16217"/>
                    <a:pt x="8372" y="60528"/>
                    <a:pt x="38636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Freeform 59"/>
          <p:cNvSpPr/>
          <p:nvPr/>
        </p:nvSpPr>
        <p:spPr>
          <a:xfrm>
            <a:off x="6934200" y="76200"/>
            <a:ext cx="2163651" cy="4327302"/>
          </a:xfrm>
          <a:custGeom>
            <a:avLst/>
            <a:gdLst>
              <a:gd name="connsiteX0" fmla="*/ 141668 w 2163651"/>
              <a:gd name="connsiteY0" fmla="*/ 4288665 h 4327302"/>
              <a:gd name="connsiteX1" fmla="*/ 77274 w 2163651"/>
              <a:gd name="connsiteY1" fmla="*/ 4262908 h 4327302"/>
              <a:gd name="connsiteX2" fmla="*/ 64395 w 2163651"/>
              <a:gd name="connsiteY2" fmla="*/ 4224271 h 4327302"/>
              <a:gd name="connsiteX3" fmla="*/ 103031 w 2163651"/>
              <a:gd name="connsiteY3" fmla="*/ 4121240 h 4327302"/>
              <a:gd name="connsiteX4" fmla="*/ 141668 w 2163651"/>
              <a:gd name="connsiteY4" fmla="*/ 4095482 h 4327302"/>
              <a:gd name="connsiteX5" fmla="*/ 167426 w 2163651"/>
              <a:gd name="connsiteY5" fmla="*/ 4056846 h 4327302"/>
              <a:gd name="connsiteX6" fmla="*/ 154547 w 2163651"/>
              <a:gd name="connsiteY6" fmla="*/ 3992451 h 4327302"/>
              <a:gd name="connsiteX7" fmla="*/ 77274 w 2163651"/>
              <a:gd name="connsiteY7" fmla="*/ 3863662 h 4327302"/>
              <a:gd name="connsiteX8" fmla="*/ 51516 w 2163651"/>
              <a:gd name="connsiteY8" fmla="*/ 3825026 h 4327302"/>
              <a:gd name="connsiteX9" fmla="*/ 25758 w 2163651"/>
              <a:gd name="connsiteY9" fmla="*/ 3786389 h 4327302"/>
              <a:gd name="connsiteX10" fmla="*/ 77274 w 2163651"/>
              <a:gd name="connsiteY10" fmla="*/ 3721995 h 4327302"/>
              <a:gd name="connsiteX11" fmla="*/ 115910 w 2163651"/>
              <a:gd name="connsiteY11" fmla="*/ 3644722 h 4327302"/>
              <a:gd name="connsiteX12" fmla="*/ 103031 w 2163651"/>
              <a:gd name="connsiteY12" fmla="*/ 3425781 h 4327302"/>
              <a:gd name="connsiteX13" fmla="*/ 103031 w 2163651"/>
              <a:gd name="connsiteY13" fmla="*/ 3232598 h 4327302"/>
              <a:gd name="connsiteX14" fmla="*/ 141668 w 2163651"/>
              <a:gd name="connsiteY14" fmla="*/ 3219719 h 4327302"/>
              <a:gd name="connsiteX15" fmla="*/ 167426 w 2163651"/>
              <a:gd name="connsiteY15" fmla="*/ 3181082 h 4327302"/>
              <a:gd name="connsiteX16" fmla="*/ 167426 w 2163651"/>
              <a:gd name="connsiteY16" fmla="*/ 2975020 h 4327302"/>
              <a:gd name="connsiteX17" fmla="*/ 154547 w 2163651"/>
              <a:gd name="connsiteY17" fmla="*/ 2936384 h 4327302"/>
              <a:gd name="connsiteX18" fmla="*/ 128789 w 2163651"/>
              <a:gd name="connsiteY18" fmla="*/ 2897747 h 4327302"/>
              <a:gd name="connsiteX19" fmla="*/ 128789 w 2163651"/>
              <a:gd name="connsiteY19" fmla="*/ 2627291 h 4327302"/>
              <a:gd name="connsiteX20" fmla="*/ 180305 w 2163651"/>
              <a:gd name="connsiteY20" fmla="*/ 2550017 h 4327302"/>
              <a:gd name="connsiteX21" fmla="*/ 206062 w 2163651"/>
              <a:gd name="connsiteY21" fmla="*/ 2472744 h 4327302"/>
              <a:gd name="connsiteX22" fmla="*/ 193183 w 2163651"/>
              <a:gd name="connsiteY22" fmla="*/ 2343955 h 4327302"/>
              <a:gd name="connsiteX23" fmla="*/ 167426 w 2163651"/>
              <a:gd name="connsiteY23" fmla="*/ 2305319 h 4327302"/>
              <a:gd name="connsiteX24" fmla="*/ 115910 w 2163651"/>
              <a:gd name="connsiteY24" fmla="*/ 2215167 h 4327302"/>
              <a:gd name="connsiteX25" fmla="*/ 115910 w 2163651"/>
              <a:gd name="connsiteY25" fmla="*/ 2021984 h 4327302"/>
              <a:gd name="connsiteX26" fmla="*/ 141668 w 2163651"/>
              <a:gd name="connsiteY26" fmla="*/ 1944710 h 4327302"/>
              <a:gd name="connsiteX27" fmla="*/ 128789 w 2163651"/>
              <a:gd name="connsiteY27" fmla="*/ 1790164 h 4327302"/>
              <a:gd name="connsiteX28" fmla="*/ 103031 w 2163651"/>
              <a:gd name="connsiteY28" fmla="*/ 1751527 h 4327302"/>
              <a:gd name="connsiteX29" fmla="*/ 51516 w 2163651"/>
              <a:gd name="connsiteY29" fmla="*/ 1661375 h 4327302"/>
              <a:gd name="connsiteX30" fmla="*/ 38637 w 2163651"/>
              <a:gd name="connsiteY30" fmla="*/ 1622739 h 4327302"/>
              <a:gd name="connsiteX31" fmla="*/ 77274 w 2163651"/>
              <a:gd name="connsiteY31" fmla="*/ 1545465 h 4327302"/>
              <a:gd name="connsiteX32" fmla="*/ 64395 w 2163651"/>
              <a:gd name="connsiteY32" fmla="*/ 1390919 h 4327302"/>
              <a:gd name="connsiteX33" fmla="*/ 12879 w 2163651"/>
              <a:gd name="connsiteY33" fmla="*/ 1275009 h 4327302"/>
              <a:gd name="connsiteX34" fmla="*/ 0 w 2163651"/>
              <a:gd name="connsiteY34" fmla="*/ 1236372 h 4327302"/>
              <a:gd name="connsiteX35" fmla="*/ 38637 w 2163651"/>
              <a:gd name="connsiteY35" fmla="*/ 1081826 h 4327302"/>
              <a:gd name="connsiteX36" fmla="*/ 115910 w 2163651"/>
              <a:gd name="connsiteY36" fmla="*/ 1056068 h 4327302"/>
              <a:gd name="connsiteX37" fmla="*/ 154547 w 2163651"/>
              <a:gd name="connsiteY37" fmla="*/ 1043189 h 4327302"/>
              <a:gd name="connsiteX38" fmla="*/ 193183 w 2163651"/>
              <a:gd name="connsiteY38" fmla="*/ 1017431 h 4327302"/>
              <a:gd name="connsiteX39" fmla="*/ 244699 w 2163651"/>
              <a:gd name="connsiteY39" fmla="*/ 940158 h 4327302"/>
              <a:gd name="connsiteX40" fmla="*/ 270457 w 2163651"/>
              <a:gd name="connsiteY40" fmla="*/ 862885 h 4327302"/>
              <a:gd name="connsiteX41" fmla="*/ 296214 w 2163651"/>
              <a:gd name="connsiteY41" fmla="*/ 682581 h 4327302"/>
              <a:gd name="connsiteX42" fmla="*/ 334851 w 2163651"/>
              <a:gd name="connsiteY42" fmla="*/ 528034 h 4327302"/>
              <a:gd name="connsiteX43" fmla="*/ 373488 w 2163651"/>
              <a:gd name="connsiteY43" fmla="*/ 502277 h 4327302"/>
              <a:gd name="connsiteX44" fmla="*/ 566671 w 2163651"/>
              <a:gd name="connsiteY44" fmla="*/ 489398 h 4327302"/>
              <a:gd name="connsiteX45" fmla="*/ 605307 w 2163651"/>
              <a:gd name="connsiteY45" fmla="*/ 463640 h 4327302"/>
              <a:gd name="connsiteX46" fmla="*/ 631065 w 2163651"/>
              <a:gd name="connsiteY46" fmla="*/ 386367 h 4327302"/>
              <a:gd name="connsiteX47" fmla="*/ 643944 w 2163651"/>
              <a:gd name="connsiteY47" fmla="*/ 347730 h 4327302"/>
              <a:gd name="connsiteX48" fmla="*/ 682581 w 2163651"/>
              <a:gd name="connsiteY48" fmla="*/ 270457 h 4327302"/>
              <a:gd name="connsiteX49" fmla="*/ 721217 w 2163651"/>
              <a:gd name="connsiteY49" fmla="*/ 244699 h 4327302"/>
              <a:gd name="connsiteX50" fmla="*/ 862885 w 2163651"/>
              <a:gd name="connsiteY50" fmla="*/ 218941 h 4327302"/>
              <a:gd name="connsiteX51" fmla="*/ 901521 w 2163651"/>
              <a:gd name="connsiteY51" fmla="*/ 141668 h 4327302"/>
              <a:gd name="connsiteX52" fmla="*/ 927279 w 2163651"/>
              <a:gd name="connsiteY52" fmla="*/ 103031 h 4327302"/>
              <a:gd name="connsiteX53" fmla="*/ 940158 w 2163651"/>
              <a:gd name="connsiteY53" fmla="*/ 64395 h 4327302"/>
              <a:gd name="connsiteX54" fmla="*/ 978795 w 2163651"/>
              <a:gd name="connsiteY54" fmla="*/ 38637 h 4327302"/>
              <a:gd name="connsiteX55" fmla="*/ 1120462 w 2163651"/>
              <a:gd name="connsiteY55" fmla="*/ 38637 h 4327302"/>
              <a:gd name="connsiteX56" fmla="*/ 1159099 w 2163651"/>
              <a:gd name="connsiteY56" fmla="*/ 12879 h 4327302"/>
              <a:gd name="connsiteX57" fmla="*/ 1197736 w 2163651"/>
              <a:gd name="connsiteY57" fmla="*/ 0 h 4327302"/>
              <a:gd name="connsiteX58" fmla="*/ 1416676 w 2163651"/>
              <a:gd name="connsiteY58" fmla="*/ 25758 h 4327302"/>
              <a:gd name="connsiteX59" fmla="*/ 1493950 w 2163651"/>
              <a:gd name="connsiteY59" fmla="*/ 51516 h 4327302"/>
              <a:gd name="connsiteX60" fmla="*/ 1532586 w 2163651"/>
              <a:gd name="connsiteY60" fmla="*/ 64395 h 4327302"/>
              <a:gd name="connsiteX61" fmla="*/ 1609859 w 2163651"/>
              <a:gd name="connsiteY61" fmla="*/ 77274 h 4327302"/>
              <a:gd name="connsiteX62" fmla="*/ 1751527 w 2163651"/>
              <a:gd name="connsiteY62" fmla="*/ 64395 h 4327302"/>
              <a:gd name="connsiteX63" fmla="*/ 1777285 w 2163651"/>
              <a:gd name="connsiteY63" fmla="*/ 25758 h 4327302"/>
              <a:gd name="connsiteX64" fmla="*/ 1854558 w 2163651"/>
              <a:gd name="connsiteY64" fmla="*/ 38637 h 4327302"/>
              <a:gd name="connsiteX65" fmla="*/ 1893195 w 2163651"/>
              <a:gd name="connsiteY65" fmla="*/ 64395 h 4327302"/>
              <a:gd name="connsiteX66" fmla="*/ 2047741 w 2163651"/>
              <a:gd name="connsiteY66" fmla="*/ 90153 h 4327302"/>
              <a:gd name="connsiteX67" fmla="*/ 2086378 w 2163651"/>
              <a:gd name="connsiteY67" fmla="*/ 115910 h 4327302"/>
              <a:gd name="connsiteX68" fmla="*/ 2137893 w 2163651"/>
              <a:gd name="connsiteY68" fmla="*/ 231820 h 4327302"/>
              <a:gd name="connsiteX69" fmla="*/ 2150772 w 2163651"/>
              <a:gd name="connsiteY69" fmla="*/ 270457 h 4327302"/>
              <a:gd name="connsiteX70" fmla="*/ 2163651 w 2163651"/>
              <a:gd name="connsiteY70" fmla="*/ 309093 h 4327302"/>
              <a:gd name="connsiteX71" fmla="*/ 2112136 w 2163651"/>
              <a:gd name="connsiteY71" fmla="*/ 386367 h 4327302"/>
              <a:gd name="connsiteX72" fmla="*/ 1828800 w 2163651"/>
              <a:gd name="connsiteY72" fmla="*/ 425003 h 4327302"/>
              <a:gd name="connsiteX73" fmla="*/ 1803043 w 2163651"/>
              <a:gd name="connsiteY73" fmla="*/ 463640 h 4327302"/>
              <a:gd name="connsiteX74" fmla="*/ 1751527 w 2163651"/>
              <a:gd name="connsiteY74" fmla="*/ 579550 h 4327302"/>
              <a:gd name="connsiteX75" fmla="*/ 1545465 w 2163651"/>
              <a:gd name="connsiteY75" fmla="*/ 579550 h 4327302"/>
              <a:gd name="connsiteX76" fmla="*/ 1506828 w 2163651"/>
              <a:gd name="connsiteY76" fmla="*/ 605308 h 4327302"/>
              <a:gd name="connsiteX77" fmla="*/ 1481071 w 2163651"/>
              <a:gd name="connsiteY77" fmla="*/ 643944 h 4327302"/>
              <a:gd name="connsiteX78" fmla="*/ 1416676 w 2163651"/>
              <a:gd name="connsiteY78" fmla="*/ 759854 h 4327302"/>
              <a:gd name="connsiteX79" fmla="*/ 1236372 w 2163651"/>
              <a:gd name="connsiteY79" fmla="*/ 798491 h 4327302"/>
              <a:gd name="connsiteX80" fmla="*/ 1197736 w 2163651"/>
              <a:gd name="connsiteY80" fmla="*/ 824248 h 4327302"/>
              <a:gd name="connsiteX81" fmla="*/ 1146220 w 2163651"/>
              <a:gd name="connsiteY81" fmla="*/ 901522 h 4327302"/>
              <a:gd name="connsiteX82" fmla="*/ 1133341 w 2163651"/>
              <a:gd name="connsiteY82" fmla="*/ 940158 h 4327302"/>
              <a:gd name="connsiteX83" fmla="*/ 1056068 w 2163651"/>
              <a:gd name="connsiteY83" fmla="*/ 1004553 h 4327302"/>
              <a:gd name="connsiteX84" fmla="*/ 1017431 w 2163651"/>
              <a:gd name="connsiteY84" fmla="*/ 1017431 h 4327302"/>
              <a:gd name="connsiteX85" fmla="*/ 888643 w 2163651"/>
              <a:gd name="connsiteY85" fmla="*/ 1043189 h 4327302"/>
              <a:gd name="connsiteX86" fmla="*/ 824248 w 2163651"/>
              <a:gd name="connsiteY86" fmla="*/ 1056068 h 4327302"/>
              <a:gd name="connsiteX87" fmla="*/ 708338 w 2163651"/>
              <a:gd name="connsiteY87" fmla="*/ 1107584 h 4327302"/>
              <a:gd name="connsiteX88" fmla="*/ 669702 w 2163651"/>
              <a:gd name="connsiteY88" fmla="*/ 1120462 h 4327302"/>
              <a:gd name="connsiteX89" fmla="*/ 631065 w 2163651"/>
              <a:gd name="connsiteY89" fmla="*/ 1133341 h 4327302"/>
              <a:gd name="connsiteX90" fmla="*/ 618186 w 2163651"/>
              <a:gd name="connsiteY90" fmla="*/ 1171978 h 4327302"/>
              <a:gd name="connsiteX91" fmla="*/ 579550 w 2163651"/>
              <a:gd name="connsiteY91" fmla="*/ 1262130 h 4327302"/>
              <a:gd name="connsiteX92" fmla="*/ 540913 w 2163651"/>
              <a:gd name="connsiteY92" fmla="*/ 1287888 h 4327302"/>
              <a:gd name="connsiteX93" fmla="*/ 515155 w 2163651"/>
              <a:gd name="connsiteY93" fmla="*/ 1416677 h 4327302"/>
              <a:gd name="connsiteX94" fmla="*/ 489397 w 2163651"/>
              <a:gd name="connsiteY94" fmla="*/ 1493950 h 4327302"/>
              <a:gd name="connsiteX95" fmla="*/ 463640 w 2163651"/>
              <a:gd name="connsiteY95" fmla="*/ 1571223 h 4327302"/>
              <a:gd name="connsiteX96" fmla="*/ 450761 w 2163651"/>
              <a:gd name="connsiteY96" fmla="*/ 1609860 h 4327302"/>
              <a:gd name="connsiteX97" fmla="*/ 437882 w 2163651"/>
              <a:gd name="connsiteY97" fmla="*/ 1674254 h 4327302"/>
              <a:gd name="connsiteX98" fmla="*/ 463640 w 2163651"/>
              <a:gd name="connsiteY98" fmla="*/ 1790164 h 4327302"/>
              <a:gd name="connsiteX99" fmla="*/ 502276 w 2163651"/>
              <a:gd name="connsiteY99" fmla="*/ 1867437 h 4327302"/>
              <a:gd name="connsiteX100" fmla="*/ 476519 w 2163651"/>
              <a:gd name="connsiteY100" fmla="*/ 2073499 h 4327302"/>
              <a:gd name="connsiteX101" fmla="*/ 463640 w 2163651"/>
              <a:gd name="connsiteY101" fmla="*/ 2112136 h 4327302"/>
              <a:gd name="connsiteX102" fmla="*/ 476519 w 2163651"/>
              <a:gd name="connsiteY102" fmla="*/ 2369713 h 4327302"/>
              <a:gd name="connsiteX103" fmla="*/ 502276 w 2163651"/>
              <a:gd name="connsiteY103" fmla="*/ 2459865 h 4327302"/>
              <a:gd name="connsiteX104" fmla="*/ 489397 w 2163651"/>
              <a:gd name="connsiteY104" fmla="*/ 2807595 h 4327302"/>
              <a:gd name="connsiteX105" fmla="*/ 476519 w 2163651"/>
              <a:gd name="connsiteY105" fmla="*/ 2859110 h 4327302"/>
              <a:gd name="connsiteX106" fmla="*/ 450761 w 2163651"/>
              <a:gd name="connsiteY106" fmla="*/ 2987899 h 4327302"/>
              <a:gd name="connsiteX107" fmla="*/ 463640 w 2163651"/>
              <a:gd name="connsiteY107" fmla="*/ 3168203 h 4327302"/>
              <a:gd name="connsiteX108" fmla="*/ 437882 w 2163651"/>
              <a:gd name="connsiteY108" fmla="*/ 3425781 h 4327302"/>
              <a:gd name="connsiteX109" fmla="*/ 463640 w 2163651"/>
              <a:gd name="connsiteY109" fmla="*/ 3657600 h 4327302"/>
              <a:gd name="connsiteX110" fmla="*/ 489397 w 2163651"/>
              <a:gd name="connsiteY110" fmla="*/ 3734874 h 4327302"/>
              <a:gd name="connsiteX111" fmla="*/ 515155 w 2163651"/>
              <a:gd name="connsiteY111" fmla="*/ 3773510 h 4327302"/>
              <a:gd name="connsiteX112" fmla="*/ 502276 w 2163651"/>
              <a:gd name="connsiteY112" fmla="*/ 3863662 h 4327302"/>
              <a:gd name="connsiteX113" fmla="*/ 502276 w 2163651"/>
              <a:gd name="connsiteY113" fmla="*/ 3966693 h 4327302"/>
              <a:gd name="connsiteX114" fmla="*/ 528034 w 2163651"/>
              <a:gd name="connsiteY114" fmla="*/ 4005330 h 4327302"/>
              <a:gd name="connsiteX115" fmla="*/ 502276 w 2163651"/>
              <a:gd name="connsiteY115" fmla="*/ 4250029 h 4327302"/>
              <a:gd name="connsiteX116" fmla="*/ 489397 w 2163651"/>
              <a:gd name="connsiteY116" fmla="*/ 4288665 h 4327302"/>
              <a:gd name="connsiteX117" fmla="*/ 412124 w 2163651"/>
              <a:gd name="connsiteY117" fmla="*/ 4327302 h 4327302"/>
              <a:gd name="connsiteX118" fmla="*/ 296214 w 2163651"/>
              <a:gd name="connsiteY118" fmla="*/ 4301544 h 4327302"/>
              <a:gd name="connsiteX119" fmla="*/ 167426 w 2163651"/>
              <a:gd name="connsiteY119" fmla="*/ 4288665 h 4327302"/>
              <a:gd name="connsiteX120" fmla="*/ 77274 w 2163651"/>
              <a:gd name="connsiteY120" fmla="*/ 4275786 h 432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2163651" h="4327302">
                <a:moveTo>
                  <a:pt x="141668" y="4288665"/>
                </a:moveTo>
                <a:cubicBezTo>
                  <a:pt x="120203" y="4280079"/>
                  <a:pt x="95034" y="4277708"/>
                  <a:pt x="77274" y="4262908"/>
                </a:cubicBezTo>
                <a:cubicBezTo>
                  <a:pt x="66845" y="4254217"/>
                  <a:pt x="64395" y="4237847"/>
                  <a:pt x="64395" y="4224271"/>
                </a:cubicBezTo>
                <a:cubicBezTo>
                  <a:pt x="64395" y="4187415"/>
                  <a:pt x="76385" y="4147886"/>
                  <a:pt x="103031" y="4121240"/>
                </a:cubicBezTo>
                <a:cubicBezTo>
                  <a:pt x="113976" y="4110295"/>
                  <a:pt x="128789" y="4104068"/>
                  <a:pt x="141668" y="4095482"/>
                </a:cubicBezTo>
                <a:cubicBezTo>
                  <a:pt x="150254" y="4082603"/>
                  <a:pt x="165506" y="4072205"/>
                  <a:pt x="167426" y="4056846"/>
                </a:cubicBezTo>
                <a:cubicBezTo>
                  <a:pt x="170141" y="4035125"/>
                  <a:pt x="161469" y="4013218"/>
                  <a:pt x="154547" y="3992451"/>
                </a:cubicBezTo>
                <a:cubicBezTo>
                  <a:pt x="141348" y="3952853"/>
                  <a:pt x="96864" y="3893047"/>
                  <a:pt x="77274" y="3863662"/>
                </a:cubicBezTo>
                <a:lnTo>
                  <a:pt x="51516" y="3825026"/>
                </a:lnTo>
                <a:lnTo>
                  <a:pt x="25758" y="3786389"/>
                </a:lnTo>
                <a:cubicBezTo>
                  <a:pt x="50831" y="3711171"/>
                  <a:pt x="19019" y="3780251"/>
                  <a:pt x="77274" y="3721995"/>
                </a:cubicBezTo>
                <a:cubicBezTo>
                  <a:pt x="102238" y="3697030"/>
                  <a:pt x="105436" y="3676144"/>
                  <a:pt x="115910" y="3644722"/>
                </a:cubicBezTo>
                <a:cubicBezTo>
                  <a:pt x="111617" y="3571742"/>
                  <a:pt x="108861" y="3498655"/>
                  <a:pt x="103031" y="3425781"/>
                </a:cubicBezTo>
                <a:cubicBezTo>
                  <a:pt x="98540" y="3369647"/>
                  <a:pt x="74598" y="3289464"/>
                  <a:pt x="103031" y="3232598"/>
                </a:cubicBezTo>
                <a:cubicBezTo>
                  <a:pt x="109102" y="3220456"/>
                  <a:pt x="128789" y="3224012"/>
                  <a:pt x="141668" y="3219719"/>
                </a:cubicBezTo>
                <a:cubicBezTo>
                  <a:pt x="150254" y="3206840"/>
                  <a:pt x="160504" y="3194926"/>
                  <a:pt x="167426" y="3181082"/>
                </a:cubicBezTo>
                <a:cubicBezTo>
                  <a:pt x="199376" y="3117184"/>
                  <a:pt x="175698" y="3041198"/>
                  <a:pt x="167426" y="2975020"/>
                </a:cubicBezTo>
                <a:cubicBezTo>
                  <a:pt x="165742" y="2961549"/>
                  <a:pt x="160618" y="2948526"/>
                  <a:pt x="154547" y="2936384"/>
                </a:cubicBezTo>
                <a:cubicBezTo>
                  <a:pt x="147625" y="2922540"/>
                  <a:pt x="137375" y="2910626"/>
                  <a:pt x="128789" y="2897747"/>
                </a:cubicBezTo>
                <a:cubicBezTo>
                  <a:pt x="108004" y="2793823"/>
                  <a:pt x="96966" y="2767310"/>
                  <a:pt x="128789" y="2627291"/>
                </a:cubicBezTo>
                <a:cubicBezTo>
                  <a:pt x="135650" y="2597104"/>
                  <a:pt x="180305" y="2550017"/>
                  <a:pt x="180305" y="2550017"/>
                </a:cubicBezTo>
                <a:cubicBezTo>
                  <a:pt x="188891" y="2524259"/>
                  <a:pt x="208764" y="2499760"/>
                  <a:pt x="206062" y="2472744"/>
                </a:cubicBezTo>
                <a:cubicBezTo>
                  <a:pt x="201769" y="2429814"/>
                  <a:pt x="202884" y="2385994"/>
                  <a:pt x="193183" y="2343955"/>
                </a:cubicBezTo>
                <a:cubicBezTo>
                  <a:pt x="189703" y="2328873"/>
                  <a:pt x="175105" y="2318758"/>
                  <a:pt x="167426" y="2305319"/>
                </a:cubicBezTo>
                <a:cubicBezTo>
                  <a:pt x="102075" y="2190953"/>
                  <a:pt x="178658" y="2309286"/>
                  <a:pt x="115910" y="2215167"/>
                </a:cubicBezTo>
                <a:cubicBezTo>
                  <a:pt x="94513" y="2129580"/>
                  <a:pt x="93439" y="2149320"/>
                  <a:pt x="115910" y="2021984"/>
                </a:cubicBezTo>
                <a:cubicBezTo>
                  <a:pt x="120629" y="1995246"/>
                  <a:pt x="141668" y="1944710"/>
                  <a:pt x="141668" y="1944710"/>
                </a:cubicBezTo>
                <a:cubicBezTo>
                  <a:pt x="137375" y="1893195"/>
                  <a:pt x="138927" y="1840854"/>
                  <a:pt x="128789" y="1790164"/>
                </a:cubicBezTo>
                <a:cubicBezTo>
                  <a:pt x="125753" y="1774986"/>
                  <a:pt x="109953" y="1765371"/>
                  <a:pt x="103031" y="1751527"/>
                </a:cubicBezTo>
                <a:cubicBezTo>
                  <a:pt x="53863" y="1653191"/>
                  <a:pt x="144944" y="1785949"/>
                  <a:pt x="51516" y="1661375"/>
                </a:cubicBezTo>
                <a:cubicBezTo>
                  <a:pt x="47223" y="1648496"/>
                  <a:pt x="38637" y="1636314"/>
                  <a:pt x="38637" y="1622739"/>
                </a:cubicBezTo>
                <a:cubicBezTo>
                  <a:pt x="38637" y="1596078"/>
                  <a:pt x="64251" y="1565000"/>
                  <a:pt x="77274" y="1545465"/>
                </a:cubicBezTo>
                <a:cubicBezTo>
                  <a:pt x="72981" y="1493950"/>
                  <a:pt x="72894" y="1441910"/>
                  <a:pt x="64395" y="1390919"/>
                </a:cubicBezTo>
                <a:cubicBezTo>
                  <a:pt x="47782" y="1291241"/>
                  <a:pt x="45694" y="1340639"/>
                  <a:pt x="12879" y="1275009"/>
                </a:cubicBezTo>
                <a:cubicBezTo>
                  <a:pt x="6808" y="1262867"/>
                  <a:pt x="4293" y="1249251"/>
                  <a:pt x="0" y="1236372"/>
                </a:cubicBezTo>
                <a:cubicBezTo>
                  <a:pt x="1947" y="1224689"/>
                  <a:pt x="20629" y="1087829"/>
                  <a:pt x="38637" y="1081826"/>
                </a:cubicBezTo>
                <a:lnTo>
                  <a:pt x="115910" y="1056068"/>
                </a:lnTo>
                <a:lnTo>
                  <a:pt x="154547" y="1043189"/>
                </a:lnTo>
                <a:cubicBezTo>
                  <a:pt x="167426" y="1034603"/>
                  <a:pt x="182990" y="1029080"/>
                  <a:pt x="193183" y="1017431"/>
                </a:cubicBezTo>
                <a:cubicBezTo>
                  <a:pt x="213568" y="994133"/>
                  <a:pt x="234909" y="969526"/>
                  <a:pt x="244699" y="940158"/>
                </a:cubicBezTo>
                <a:cubicBezTo>
                  <a:pt x="253285" y="914400"/>
                  <a:pt x="265993" y="889667"/>
                  <a:pt x="270457" y="862885"/>
                </a:cubicBezTo>
                <a:cubicBezTo>
                  <a:pt x="286596" y="766053"/>
                  <a:pt x="283318" y="792197"/>
                  <a:pt x="296214" y="682581"/>
                </a:cubicBezTo>
                <a:cubicBezTo>
                  <a:pt x="303851" y="617664"/>
                  <a:pt x="290297" y="572587"/>
                  <a:pt x="334851" y="528034"/>
                </a:cubicBezTo>
                <a:cubicBezTo>
                  <a:pt x="345796" y="517089"/>
                  <a:pt x="358220" y="504822"/>
                  <a:pt x="373488" y="502277"/>
                </a:cubicBezTo>
                <a:cubicBezTo>
                  <a:pt x="437147" y="491667"/>
                  <a:pt x="502277" y="493691"/>
                  <a:pt x="566671" y="489398"/>
                </a:cubicBezTo>
                <a:cubicBezTo>
                  <a:pt x="579550" y="480812"/>
                  <a:pt x="597104" y="476766"/>
                  <a:pt x="605307" y="463640"/>
                </a:cubicBezTo>
                <a:cubicBezTo>
                  <a:pt x="619697" y="440616"/>
                  <a:pt x="622479" y="412125"/>
                  <a:pt x="631065" y="386367"/>
                </a:cubicBezTo>
                <a:lnTo>
                  <a:pt x="643944" y="347730"/>
                </a:lnTo>
                <a:cubicBezTo>
                  <a:pt x="654419" y="316305"/>
                  <a:pt x="657614" y="295424"/>
                  <a:pt x="682581" y="270457"/>
                </a:cubicBezTo>
                <a:cubicBezTo>
                  <a:pt x="693526" y="259512"/>
                  <a:pt x="706990" y="250796"/>
                  <a:pt x="721217" y="244699"/>
                </a:cubicBezTo>
                <a:cubicBezTo>
                  <a:pt x="751578" y="231687"/>
                  <a:pt x="841995" y="221925"/>
                  <a:pt x="862885" y="218941"/>
                </a:cubicBezTo>
                <a:cubicBezTo>
                  <a:pt x="936700" y="108221"/>
                  <a:pt x="848204" y="248305"/>
                  <a:pt x="901521" y="141668"/>
                </a:cubicBezTo>
                <a:cubicBezTo>
                  <a:pt x="908443" y="127823"/>
                  <a:pt x="920357" y="116875"/>
                  <a:pt x="927279" y="103031"/>
                </a:cubicBezTo>
                <a:cubicBezTo>
                  <a:pt x="933350" y="90889"/>
                  <a:pt x="931677" y="74995"/>
                  <a:pt x="940158" y="64395"/>
                </a:cubicBezTo>
                <a:cubicBezTo>
                  <a:pt x="949828" y="52308"/>
                  <a:pt x="965916" y="47223"/>
                  <a:pt x="978795" y="38637"/>
                </a:cubicBezTo>
                <a:cubicBezTo>
                  <a:pt x="1039128" y="58748"/>
                  <a:pt x="1032357" y="62666"/>
                  <a:pt x="1120462" y="38637"/>
                </a:cubicBezTo>
                <a:cubicBezTo>
                  <a:pt x="1135395" y="34564"/>
                  <a:pt x="1145254" y="19801"/>
                  <a:pt x="1159099" y="12879"/>
                </a:cubicBezTo>
                <a:cubicBezTo>
                  <a:pt x="1171241" y="6808"/>
                  <a:pt x="1184857" y="4293"/>
                  <a:pt x="1197736" y="0"/>
                </a:cubicBezTo>
                <a:cubicBezTo>
                  <a:pt x="1269736" y="6000"/>
                  <a:pt x="1345783" y="6424"/>
                  <a:pt x="1416676" y="25758"/>
                </a:cubicBezTo>
                <a:cubicBezTo>
                  <a:pt x="1442871" y="32902"/>
                  <a:pt x="1468192" y="42930"/>
                  <a:pt x="1493950" y="51516"/>
                </a:cubicBezTo>
                <a:cubicBezTo>
                  <a:pt x="1506829" y="55809"/>
                  <a:pt x="1519195" y="62163"/>
                  <a:pt x="1532586" y="64395"/>
                </a:cubicBezTo>
                <a:lnTo>
                  <a:pt x="1609859" y="77274"/>
                </a:lnTo>
                <a:cubicBezTo>
                  <a:pt x="1657082" y="72981"/>
                  <a:pt x="1706206" y="78340"/>
                  <a:pt x="1751527" y="64395"/>
                </a:cubicBezTo>
                <a:cubicBezTo>
                  <a:pt x="1766321" y="59843"/>
                  <a:pt x="1762269" y="29512"/>
                  <a:pt x="1777285" y="25758"/>
                </a:cubicBezTo>
                <a:cubicBezTo>
                  <a:pt x="1802618" y="19425"/>
                  <a:pt x="1828800" y="34344"/>
                  <a:pt x="1854558" y="38637"/>
                </a:cubicBezTo>
                <a:cubicBezTo>
                  <a:pt x="1867437" y="47223"/>
                  <a:pt x="1879351" y="57473"/>
                  <a:pt x="1893195" y="64395"/>
                </a:cubicBezTo>
                <a:cubicBezTo>
                  <a:pt x="1936348" y="85972"/>
                  <a:pt x="2011013" y="86072"/>
                  <a:pt x="2047741" y="90153"/>
                </a:cubicBezTo>
                <a:cubicBezTo>
                  <a:pt x="2060620" y="98739"/>
                  <a:pt x="2075433" y="104965"/>
                  <a:pt x="2086378" y="115910"/>
                </a:cubicBezTo>
                <a:cubicBezTo>
                  <a:pt x="2116992" y="146524"/>
                  <a:pt x="2125141" y="193563"/>
                  <a:pt x="2137893" y="231820"/>
                </a:cubicBezTo>
                <a:lnTo>
                  <a:pt x="2150772" y="270457"/>
                </a:lnTo>
                <a:lnTo>
                  <a:pt x="2163651" y="309093"/>
                </a:lnTo>
                <a:cubicBezTo>
                  <a:pt x="2146479" y="334851"/>
                  <a:pt x="2141505" y="376578"/>
                  <a:pt x="2112136" y="386367"/>
                </a:cubicBezTo>
                <a:cubicBezTo>
                  <a:pt x="1969572" y="433886"/>
                  <a:pt x="2061960" y="410430"/>
                  <a:pt x="1828800" y="425003"/>
                </a:cubicBezTo>
                <a:cubicBezTo>
                  <a:pt x="1820214" y="437882"/>
                  <a:pt x="1810722" y="450201"/>
                  <a:pt x="1803043" y="463640"/>
                </a:cubicBezTo>
                <a:cubicBezTo>
                  <a:pt x="1778976" y="505758"/>
                  <a:pt x="1769929" y="533545"/>
                  <a:pt x="1751527" y="579550"/>
                </a:cubicBezTo>
                <a:cubicBezTo>
                  <a:pt x="1663110" y="561866"/>
                  <a:pt x="1660252" y="554953"/>
                  <a:pt x="1545465" y="579550"/>
                </a:cubicBezTo>
                <a:cubicBezTo>
                  <a:pt x="1530330" y="582793"/>
                  <a:pt x="1519707" y="596722"/>
                  <a:pt x="1506828" y="605308"/>
                </a:cubicBezTo>
                <a:cubicBezTo>
                  <a:pt x="1498242" y="618187"/>
                  <a:pt x="1487993" y="630100"/>
                  <a:pt x="1481071" y="643944"/>
                </a:cubicBezTo>
                <a:cubicBezTo>
                  <a:pt x="1463945" y="678197"/>
                  <a:pt x="1463085" y="748252"/>
                  <a:pt x="1416676" y="759854"/>
                </a:cubicBezTo>
                <a:cubicBezTo>
                  <a:pt x="1288312" y="791945"/>
                  <a:pt x="1348564" y="779792"/>
                  <a:pt x="1236372" y="798491"/>
                </a:cubicBezTo>
                <a:cubicBezTo>
                  <a:pt x="1223493" y="807077"/>
                  <a:pt x="1207928" y="812599"/>
                  <a:pt x="1197736" y="824248"/>
                </a:cubicBezTo>
                <a:cubicBezTo>
                  <a:pt x="1177351" y="847546"/>
                  <a:pt x="1156010" y="872153"/>
                  <a:pt x="1146220" y="901522"/>
                </a:cubicBezTo>
                <a:cubicBezTo>
                  <a:pt x="1141927" y="914401"/>
                  <a:pt x="1140871" y="928863"/>
                  <a:pt x="1133341" y="940158"/>
                </a:cubicBezTo>
                <a:cubicBezTo>
                  <a:pt x="1119099" y="961521"/>
                  <a:pt x="1079827" y="992674"/>
                  <a:pt x="1056068" y="1004553"/>
                </a:cubicBezTo>
                <a:cubicBezTo>
                  <a:pt x="1043926" y="1010624"/>
                  <a:pt x="1030659" y="1014378"/>
                  <a:pt x="1017431" y="1017431"/>
                </a:cubicBezTo>
                <a:cubicBezTo>
                  <a:pt x="974773" y="1027275"/>
                  <a:pt x="931572" y="1034603"/>
                  <a:pt x="888643" y="1043189"/>
                </a:cubicBezTo>
                <a:lnTo>
                  <a:pt x="824248" y="1056068"/>
                </a:lnTo>
                <a:cubicBezTo>
                  <a:pt x="763022" y="1096887"/>
                  <a:pt x="800294" y="1076932"/>
                  <a:pt x="708338" y="1107584"/>
                </a:cubicBezTo>
                <a:lnTo>
                  <a:pt x="669702" y="1120462"/>
                </a:lnTo>
                <a:lnTo>
                  <a:pt x="631065" y="1133341"/>
                </a:lnTo>
                <a:cubicBezTo>
                  <a:pt x="626772" y="1146220"/>
                  <a:pt x="621916" y="1158925"/>
                  <a:pt x="618186" y="1171978"/>
                </a:cubicBezTo>
                <a:cubicBezTo>
                  <a:pt x="606364" y="1213356"/>
                  <a:pt x="610918" y="1230761"/>
                  <a:pt x="579550" y="1262130"/>
                </a:cubicBezTo>
                <a:cubicBezTo>
                  <a:pt x="568605" y="1273075"/>
                  <a:pt x="553792" y="1279302"/>
                  <a:pt x="540913" y="1287888"/>
                </a:cubicBezTo>
                <a:cubicBezTo>
                  <a:pt x="505199" y="1395029"/>
                  <a:pt x="559551" y="1224297"/>
                  <a:pt x="515155" y="1416677"/>
                </a:cubicBezTo>
                <a:cubicBezTo>
                  <a:pt x="509050" y="1443133"/>
                  <a:pt x="497983" y="1468192"/>
                  <a:pt x="489397" y="1493950"/>
                </a:cubicBezTo>
                <a:lnTo>
                  <a:pt x="463640" y="1571223"/>
                </a:lnTo>
                <a:cubicBezTo>
                  <a:pt x="459347" y="1584102"/>
                  <a:pt x="453423" y="1596548"/>
                  <a:pt x="450761" y="1609860"/>
                </a:cubicBezTo>
                <a:lnTo>
                  <a:pt x="437882" y="1674254"/>
                </a:lnTo>
                <a:cubicBezTo>
                  <a:pt x="442829" y="1703934"/>
                  <a:pt x="447788" y="1758459"/>
                  <a:pt x="463640" y="1790164"/>
                </a:cubicBezTo>
                <a:cubicBezTo>
                  <a:pt x="513572" y="1890029"/>
                  <a:pt x="469904" y="1770321"/>
                  <a:pt x="502276" y="1867437"/>
                </a:cubicBezTo>
                <a:cubicBezTo>
                  <a:pt x="494279" y="1955398"/>
                  <a:pt x="495527" y="1997465"/>
                  <a:pt x="476519" y="2073499"/>
                </a:cubicBezTo>
                <a:cubicBezTo>
                  <a:pt x="473227" y="2086669"/>
                  <a:pt x="467933" y="2099257"/>
                  <a:pt x="463640" y="2112136"/>
                </a:cubicBezTo>
                <a:cubicBezTo>
                  <a:pt x="467933" y="2197995"/>
                  <a:pt x="469380" y="2284044"/>
                  <a:pt x="476519" y="2369713"/>
                </a:cubicBezTo>
                <a:cubicBezTo>
                  <a:pt x="478316" y="2391281"/>
                  <a:pt x="494823" y="2437506"/>
                  <a:pt x="502276" y="2459865"/>
                </a:cubicBezTo>
                <a:cubicBezTo>
                  <a:pt x="497983" y="2575775"/>
                  <a:pt x="496864" y="2691846"/>
                  <a:pt x="489397" y="2807595"/>
                </a:cubicBezTo>
                <a:cubicBezTo>
                  <a:pt x="488257" y="2825258"/>
                  <a:pt x="479685" y="2841695"/>
                  <a:pt x="476519" y="2859110"/>
                </a:cubicBezTo>
                <a:cubicBezTo>
                  <a:pt x="452842" y="2989334"/>
                  <a:pt x="477210" y="2908553"/>
                  <a:pt x="450761" y="2987899"/>
                </a:cubicBezTo>
                <a:cubicBezTo>
                  <a:pt x="455054" y="3048000"/>
                  <a:pt x="463640" y="3107949"/>
                  <a:pt x="463640" y="3168203"/>
                </a:cubicBezTo>
                <a:cubicBezTo>
                  <a:pt x="463640" y="3286119"/>
                  <a:pt x="454279" y="3327399"/>
                  <a:pt x="437882" y="3425781"/>
                </a:cubicBezTo>
                <a:cubicBezTo>
                  <a:pt x="443726" y="3501753"/>
                  <a:pt x="443191" y="3582620"/>
                  <a:pt x="463640" y="3657600"/>
                </a:cubicBezTo>
                <a:cubicBezTo>
                  <a:pt x="470784" y="3683795"/>
                  <a:pt x="474336" y="3712283"/>
                  <a:pt x="489397" y="3734874"/>
                </a:cubicBezTo>
                <a:lnTo>
                  <a:pt x="515155" y="3773510"/>
                </a:lnTo>
                <a:cubicBezTo>
                  <a:pt x="510862" y="3803561"/>
                  <a:pt x="508229" y="3833896"/>
                  <a:pt x="502276" y="3863662"/>
                </a:cubicBezTo>
                <a:cubicBezTo>
                  <a:pt x="490574" y="3922173"/>
                  <a:pt x="473676" y="3890426"/>
                  <a:pt x="502276" y="3966693"/>
                </a:cubicBezTo>
                <a:cubicBezTo>
                  <a:pt x="507711" y="3981186"/>
                  <a:pt x="519448" y="3992451"/>
                  <a:pt x="528034" y="4005330"/>
                </a:cubicBezTo>
                <a:cubicBezTo>
                  <a:pt x="520393" y="4112296"/>
                  <a:pt x="524502" y="4161125"/>
                  <a:pt x="502276" y="4250029"/>
                </a:cubicBezTo>
                <a:cubicBezTo>
                  <a:pt x="498983" y="4263199"/>
                  <a:pt x="497877" y="4278064"/>
                  <a:pt x="489397" y="4288665"/>
                </a:cubicBezTo>
                <a:cubicBezTo>
                  <a:pt x="471239" y="4311362"/>
                  <a:pt x="437577" y="4318818"/>
                  <a:pt x="412124" y="4327302"/>
                </a:cubicBezTo>
                <a:cubicBezTo>
                  <a:pt x="377144" y="4318557"/>
                  <a:pt x="331253" y="4306216"/>
                  <a:pt x="296214" y="4301544"/>
                </a:cubicBezTo>
                <a:cubicBezTo>
                  <a:pt x="253449" y="4295842"/>
                  <a:pt x="210355" y="4292958"/>
                  <a:pt x="167426" y="4288665"/>
                </a:cubicBezTo>
                <a:cubicBezTo>
                  <a:pt x="103416" y="4272662"/>
                  <a:pt x="133610" y="4275786"/>
                  <a:pt x="77274" y="4275786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328401" y="2286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Getting Rid of the Ash</a:t>
            </a:r>
            <a:endParaRPr lang="en-US" sz="3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1132344"/>
            <a:ext cx="6527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Tap the side of the stove, gravity will cause more fuel to feed in and the ash will fall into the ash collector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For ease of use, the ash collector and fuel feed are facing the same side of the stove</a:t>
            </a:r>
          </a:p>
        </p:txBody>
      </p:sp>
      <p:sp>
        <p:nvSpPr>
          <p:cNvPr id="2" name="Freeform 1"/>
          <p:cNvSpPr/>
          <p:nvPr/>
        </p:nvSpPr>
        <p:spPr>
          <a:xfrm>
            <a:off x="7624293" y="5653064"/>
            <a:ext cx="90152" cy="248382"/>
          </a:xfrm>
          <a:custGeom>
            <a:avLst/>
            <a:gdLst>
              <a:gd name="connsiteX0" fmla="*/ 0 w 90152"/>
              <a:gd name="connsiteY0" fmla="*/ 26519 h 248382"/>
              <a:gd name="connsiteX1" fmla="*/ 0 w 90152"/>
              <a:gd name="connsiteY1" fmla="*/ 26519 h 248382"/>
              <a:gd name="connsiteX2" fmla="*/ 12879 w 90152"/>
              <a:gd name="connsiteY2" fmla="*/ 232581 h 248382"/>
              <a:gd name="connsiteX3" fmla="*/ 64394 w 90152"/>
              <a:gd name="connsiteY3" fmla="*/ 245460 h 248382"/>
              <a:gd name="connsiteX4" fmla="*/ 90152 w 90152"/>
              <a:gd name="connsiteY4" fmla="*/ 206823 h 248382"/>
              <a:gd name="connsiteX5" fmla="*/ 77273 w 90152"/>
              <a:gd name="connsiteY5" fmla="*/ 168187 h 248382"/>
              <a:gd name="connsiteX6" fmla="*/ 64394 w 90152"/>
              <a:gd name="connsiteY6" fmla="*/ 78035 h 248382"/>
              <a:gd name="connsiteX7" fmla="*/ 25758 w 90152"/>
              <a:gd name="connsiteY7" fmla="*/ 39398 h 248382"/>
              <a:gd name="connsiteX8" fmla="*/ 12879 w 90152"/>
              <a:gd name="connsiteY8" fmla="*/ 761 h 248382"/>
              <a:gd name="connsiteX9" fmla="*/ 0 w 90152"/>
              <a:gd name="connsiteY9" fmla="*/ 26519 h 248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152" h="248382">
                <a:moveTo>
                  <a:pt x="0" y="26519"/>
                </a:moveTo>
                <a:lnTo>
                  <a:pt x="0" y="26519"/>
                </a:lnTo>
                <a:cubicBezTo>
                  <a:pt x="4293" y="95206"/>
                  <a:pt x="-6540" y="166556"/>
                  <a:pt x="12879" y="232581"/>
                </a:cubicBezTo>
                <a:cubicBezTo>
                  <a:pt x="17873" y="249562"/>
                  <a:pt x="47602" y="251057"/>
                  <a:pt x="64394" y="245460"/>
                </a:cubicBezTo>
                <a:cubicBezTo>
                  <a:pt x="79078" y="240565"/>
                  <a:pt x="81566" y="219702"/>
                  <a:pt x="90152" y="206823"/>
                </a:cubicBezTo>
                <a:cubicBezTo>
                  <a:pt x="85859" y="193944"/>
                  <a:pt x="79935" y="181499"/>
                  <a:pt x="77273" y="168187"/>
                </a:cubicBezTo>
                <a:cubicBezTo>
                  <a:pt x="71320" y="138421"/>
                  <a:pt x="75668" y="106220"/>
                  <a:pt x="64394" y="78035"/>
                </a:cubicBezTo>
                <a:cubicBezTo>
                  <a:pt x="57630" y="61124"/>
                  <a:pt x="38637" y="52277"/>
                  <a:pt x="25758" y="39398"/>
                </a:cubicBezTo>
                <a:cubicBezTo>
                  <a:pt x="21465" y="26519"/>
                  <a:pt x="25021" y="-5310"/>
                  <a:pt x="12879" y="761"/>
                </a:cubicBezTo>
                <a:cubicBezTo>
                  <a:pt x="-1041" y="7721"/>
                  <a:pt x="2147" y="22226"/>
                  <a:pt x="0" y="26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7677820" y="6022281"/>
            <a:ext cx="117055" cy="347729"/>
          </a:xfrm>
          <a:custGeom>
            <a:avLst/>
            <a:gdLst>
              <a:gd name="connsiteX0" fmla="*/ 39683 w 117055"/>
              <a:gd name="connsiteY0" fmla="*/ 0 h 347729"/>
              <a:gd name="connsiteX1" fmla="*/ 39683 w 117055"/>
              <a:gd name="connsiteY1" fmla="*/ 0 h 347729"/>
              <a:gd name="connsiteX2" fmla="*/ 26804 w 117055"/>
              <a:gd name="connsiteY2" fmla="*/ 257577 h 347729"/>
              <a:gd name="connsiteX3" fmla="*/ 1046 w 117055"/>
              <a:gd name="connsiteY3" fmla="*/ 296214 h 347729"/>
              <a:gd name="connsiteX4" fmla="*/ 52562 w 117055"/>
              <a:gd name="connsiteY4" fmla="*/ 347729 h 347729"/>
              <a:gd name="connsiteX5" fmla="*/ 104077 w 117055"/>
              <a:gd name="connsiteY5" fmla="*/ 334850 h 347729"/>
              <a:gd name="connsiteX6" fmla="*/ 116956 w 117055"/>
              <a:gd name="connsiteY6" fmla="*/ 296214 h 347729"/>
              <a:gd name="connsiteX7" fmla="*/ 91199 w 117055"/>
              <a:gd name="connsiteY7" fmla="*/ 90152 h 347729"/>
              <a:gd name="connsiteX8" fmla="*/ 78320 w 117055"/>
              <a:gd name="connsiteY8" fmla="*/ 51515 h 347729"/>
              <a:gd name="connsiteX9" fmla="*/ 39683 w 117055"/>
              <a:gd name="connsiteY9" fmla="*/ 0 h 3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055" h="347729">
                <a:moveTo>
                  <a:pt x="39683" y="0"/>
                </a:moveTo>
                <a:lnTo>
                  <a:pt x="39683" y="0"/>
                </a:lnTo>
                <a:cubicBezTo>
                  <a:pt x="35390" y="85859"/>
                  <a:pt x="37923" y="172333"/>
                  <a:pt x="26804" y="257577"/>
                </a:cubicBezTo>
                <a:cubicBezTo>
                  <a:pt x="24802" y="272926"/>
                  <a:pt x="3591" y="280946"/>
                  <a:pt x="1046" y="296214"/>
                </a:cubicBezTo>
                <a:cubicBezTo>
                  <a:pt x="-6184" y="339595"/>
                  <a:pt x="25449" y="338691"/>
                  <a:pt x="52562" y="347729"/>
                </a:cubicBezTo>
                <a:cubicBezTo>
                  <a:pt x="69734" y="343436"/>
                  <a:pt x="90255" y="345907"/>
                  <a:pt x="104077" y="334850"/>
                </a:cubicBezTo>
                <a:cubicBezTo>
                  <a:pt x="114678" y="326370"/>
                  <a:pt x="117669" y="309771"/>
                  <a:pt x="116956" y="296214"/>
                </a:cubicBezTo>
                <a:cubicBezTo>
                  <a:pt x="113318" y="227088"/>
                  <a:pt x="113089" y="155822"/>
                  <a:pt x="91199" y="90152"/>
                </a:cubicBezTo>
                <a:cubicBezTo>
                  <a:pt x="86906" y="77273"/>
                  <a:pt x="85305" y="63156"/>
                  <a:pt x="78320" y="51515"/>
                </a:cubicBezTo>
                <a:cubicBezTo>
                  <a:pt x="72073" y="41103"/>
                  <a:pt x="46122" y="8586"/>
                  <a:pt x="3968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610863" y="5937161"/>
            <a:ext cx="39617" cy="154546"/>
          </a:xfrm>
          <a:custGeom>
            <a:avLst/>
            <a:gdLst>
              <a:gd name="connsiteX0" fmla="*/ 13430 w 39617"/>
              <a:gd name="connsiteY0" fmla="*/ 0 h 154546"/>
              <a:gd name="connsiteX1" fmla="*/ 13430 w 39617"/>
              <a:gd name="connsiteY1" fmla="*/ 0 h 154546"/>
              <a:gd name="connsiteX2" fmla="*/ 551 w 39617"/>
              <a:gd name="connsiteY2" fmla="*/ 115909 h 154546"/>
              <a:gd name="connsiteX3" fmla="*/ 26309 w 39617"/>
              <a:gd name="connsiteY3" fmla="*/ 154546 h 154546"/>
              <a:gd name="connsiteX4" fmla="*/ 39188 w 39617"/>
              <a:gd name="connsiteY4" fmla="*/ 77273 h 154546"/>
              <a:gd name="connsiteX5" fmla="*/ 13430 w 39617"/>
              <a:gd name="connsiteY5" fmla="*/ 0 h 154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17" h="154546">
                <a:moveTo>
                  <a:pt x="13430" y="0"/>
                </a:moveTo>
                <a:lnTo>
                  <a:pt x="13430" y="0"/>
                </a:lnTo>
                <a:cubicBezTo>
                  <a:pt x="9137" y="38636"/>
                  <a:pt x="-2677" y="77169"/>
                  <a:pt x="551" y="115909"/>
                </a:cubicBezTo>
                <a:cubicBezTo>
                  <a:pt x="1836" y="131334"/>
                  <a:pt x="10830" y="154546"/>
                  <a:pt x="26309" y="154546"/>
                </a:cubicBezTo>
                <a:cubicBezTo>
                  <a:pt x="43261" y="154546"/>
                  <a:pt x="39188" y="81241"/>
                  <a:pt x="39188" y="77273"/>
                </a:cubicBezTo>
                <a:lnTo>
                  <a:pt x="1343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066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562600" y="4302624"/>
            <a:ext cx="1970544" cy="1488576"/>
            <a:chOff x="2937171" y="3810000"/>
            <a:chExt cx="1970544" cy="1488576"/>
          </a:xfrm>
        </p:grpSpPr>
        <p:grpSp>
          <p:nvGrpSpPr>
            <p:cNvPr id="44" name="Group 43"/>
            <p:cNvGrpSpPr/>
            <p:nvPr/>
          </p:nvGrpSpPr>
          <p:grpSpPr>
            <a:xfrm>
              <a:off x="2937171" y="3810000"/>
              <a:ext cx="1939629" cy="1488576"/>
              <a:chOff x="2944725" y="3810000"/>
              <a:chExt cx="1939629" cy="1488576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2944725" y="3810000"/>
                <a:ext cx="1932075" cy="1488576"/>
              </a:xfrm>
              <a:custGeom>
                <a:avLst/>
                <a:gdLst>
                  <a:gd name="connsiteX0" fmla="*/ 682824 w 1932075"/>
                  <a:gd name="connsiteY0" fmla="*/ 180304 h 1488576"/>
                  <a:gd name="connsiteX1" fmla="*/ 682824 w 1932075"/>
                  <a:gd name="connsiteY1" fmla="*/ 180304 h 1488576"/>
                  <a:gd name="connsiteX2" fmla="*/ 579793 w 1932075"/>
                  <a:gd name="connsiteY2" fmla="*/ 51515 h 1488576"/>
                  <a:gd name="connsiteX3" fmla="*/ 502520 w 1932075"/>
                  <a:gd name="connsiteY3" fmla="*/ 0 h 1488576"/>
                  <a:gd name="connsiteX4" fmla="*/ 373731 w 1932075"/>
                  <a:gd name="connsiteY4" fmla="*/ 12879 h 1488576"/>
                  <a:gd name="connsiteX5" fmla="*/ 335095 w 1932075"/>
                  <a:gd name="connsiteY5" fmla="*/ 51515 h 1488576"/>
                  <a:gd name="connsiteX6" fmla="*/ 309337 w 1932075"/>
                  <a:gd name="connsiteY6" fmla="*/ 90152 h 1488576"/>
                  <a:gd name="connsiteX7" fmla="*/ 13123 w 1932075"/>
                  <a:gd name="connsiteY7" fmla="*/ 103031 h 1488576"/>
                  <a:gd name="connsiteX8" fmla="*/ 13123 w 1932075"/>
                  <a:gd name="connsiteY8" fmla="*/ 270456 h 1488576"/>
                  <a:gd name="connsiteX9" fmla="*/ 26002 w 1932075"/>
                  <a:gd name="connsiteY9" fmla="*/ 309093 h 1488576"/>
                  <a:gd name="connsiteX10" fmla="*/ 64638 w 1932075"/>
                  <a:gd name="connsiteY10" fmla="*/ 321972 h 1488576"/>
                  <a:gd name="connsiteX11" fmla="*/ 103275 w 1932075"/>
                  <a:gd name="connsiteY11" fmla="*/ 399245 h 1488576"/>
                  <a:gd name="connsiteX12" fmla="*/ 116154 w 1932075"/>
                  <a:gd name="connsiteY12" fmla="*/ 437881 h 1488576"/>
                  <a:gd name="connsiteX13" fmla="*/ 154791 w 1932075"/>
                  <a:gd name="connsiteY13" fmla="*/ 450760 h 1488576"/>
                  <a:gd name="connsiteX14" fmla="*/ 193427 w 1932075"/>
                  <a:gd name="connsiteY14" fmla="*/ 476518 h 1488576"/>
                  <a:gd name="connsiteX15" fmla="*/ 232064 w 1932075"/>
                  <a:gd name="connsiteY15" fmla="*/ 489397 h 1488576"/>
                  <a:gd name="connsiteX16" fmla="*/ 322216 w 1932075"/>
                  <a:gd name="connsiteY16" fmla="*/ 579549 h 1488576"/>
                  <a:gd name="connsiteX17" fmla="*/ 360853 w 1932075"/>
                  <a:gd name="connsiteY17" fmla="*/ 618186 h 1488576"/>
                  <a:gd name="connsiteX18" fmla="*/ 399489 w 1932075"/>
                  <a:gd name="connsiteY18" fmla="*/ 643943 h 1488576"/>
                  <a:gd name="connsiteX19" fmla="*/ 438126 w 1932075"/>
                  <a:gd name="connsiteY19" fmla="*/ 721217 h 1488576"/>
                  <a:gd name="connsiteX20" fmla="*/ 515399 w 1932075"/>
                  <a:gd name="connsiteY20" fmla="*/ 772732 h 1488576"/>
                  <a:gd name="connsiteX21" fmla="*/ 541157 w 1932075"/>
                  <a:gd name="connsiteY21" fmla="*/ 811369 h 1488576"/>
                  <a:gd name="connsiteX22" fmla="*/ 554036 w 1932075"/>
                  <a:gd name="connsiteY22" fmla="*/ 850005 h 1488576"/>
                  <a:gd name="connsiteX23" fmla="*/ 631309 w 1932075"/>
                  <a:gd name="connsiteY23" fmla="*/ 914400 h 1488576"/>
                  <a:gd name="connsiteX24" fmla="*/ 695703 w 1932075"/>
                  <a:gd name="connsiteY24" fmla="*/ 991673 h 1488576"/>
                  <a:gd name="connsiteX25" fmla="*/ 747219 w 1932075"/>
                  <a:gd name="connsiteY25" fmla="*/ 1004552 h 1488576"/>
                  <a:gd name="connsiteX26" fmla="*/ 785855 w 1932075"/>
                  <a:gd name="connsiteY26" fmla="*/ 1017431 h 1488576"/>
                  <a:gd name="connsiteX27" fmla="*/ 824492 w 1932075"/>
                  <a:gd name="connsiteY27" fmla="*/ 1043188 h 1488576"/>
                  <a:gd name="connsiteX28" fmla="*/ 966160 w 1932075"/>
                  <a:gd name="connsiteY28" fmla="*/ 1068946 h 1488576"/>
                  <a:gd name="connsiteX29" fmla="*/ 1004796 w 1932075"/>
                  <a:gd name="connsiteY29" fmla="*/ 1094704 h 1488576"/>
                  <a:gd name="connsiteX30" fmla="*/ 1094948 w 1932075"/>
                  <a:gd name="connsiteY30" fmla="*/ 1120462 h 1488576"/>
                  <a:gd name="connsiteX31" fmla="*/ 1210858 w 1932075"/>
                  <a:gd name="connsiteY31" fmla="*/ 1197735 h 1488576"/>
                  <a:gd name="connsiteX32" fmla="*/ 1249495 w 1932075"/>
                  <a:gd name="connsiteY32" fmla="*/ 1223493 h 1488576"/>
                  <a:gd name="connsiteX33" fmla="*/ 1326768 w 1932075"/>
                  <a:gd name="connsiteY33" fmla="*/ 1249250 h 1488576"/>
                  <a:gd name="connsiteX34" fmla="*/ 1365405 w 1932075"/>
                  <a:gd name="connsiteY34" fmla="*/ 1262129 h 1488576"/>
                  <a:gd name="connsiteX35" fmla="*/ 1442678 w 1932075"/>
                  <a:gd name="connsiteY35" fmla="*/ 1313645 h 1488576"/>
                  <a:gd name="connsiteX36" fmla="*/ 1558588 w 1932075"/>
                  <a:gd name="connsiteY36" fmla="*/ 1352281 h 1488576"/>
                  <a:gd name="connsiteX37" fmla="*/ 1597224 w 1932075"/>
                  <a:gd name="connsiteY37" fmla="*/ 1365160 h 1488576"/>
                  <a:gd name="connsiteX38" fmla="*/ 1700255 w 1932075"/>
                  <a:gd name="connsiteY38" fmla="*/ 1390918 h 1488576"/>
                  <a:gd name="connsiteX39" fmla="*/ 1713134 w 1932075"/>
                  <a:gd name="connsiteY39" fmla="*/ 1429555 h 1488576"/>
                  <a:gd name="connsiteX40" fmla="*/ 1790407 w 1932075"/>
                  <a:gd name="connsiteY40" fmla="*/ 1455312 h 1488576"/>
                  <a:gd name="connsiteX41" fmla="*/ 1919196 w 1932075"/>
                  <a:gd name="connsiteY41" fmla="*/ 1468191 h 1488576"/>
                  <a:gd name="connsiteX42" fmla="*/ 1932075 w 1932075"/>
                  <a:gd name="connsiteY42" fmla="*/ 1429555 h 1488576"/>
                  <a:gd name="connsiteX43" fmla="*/ 1738892 w 1932075"/>
                  <a:gd name="connsiteY43" fmla="*/ 1300766 h 1488576"/>
                  <a:gd name="connsiteX44" fmla="*/ 1726013 w 1932075"/>
                  <a:gd name="connsiteY44" fmla="*/ 1262129 h 1488576"/>
                  <a:gd name="connsiteX45" fmla="*/ 1674498 w 1932075"/>
                  <a:gd name="connsiteY45" fmla="*/ 1249250 h 1488576"/>
                  <a:gd name="connsiteX46" fmla="*/ 1597224 w 1932075"/>
                  <a:gd name="connsiteY46" fmla="*/ 1262129 h 1488576"/>
                  <a:gd name="connsiteX47" fmla="*/ 1416920 w 1932075"/>
                  <a:gd name="connsiteY47" fmla="*/ 1236372 h 1488576"/>
                  <a:gd name="connsiteX48" fmla="*/ 1365405 w 1932075"/>
                  <a:gd name="connsiteY48" fmla="*/ 1171977 h 1488576"/>
                  <a:gd name="connsiteX49" fmla="*/ 1339647 w 1932075"/>
                  <a:gd name="connsiteY49" fmla="*/ 1133341 h 1488576"/>
                  <a:gd name="connsiteX50" fmla="*/ 1172222 w 1932075"/>
                  <a:gd name="connsiteY50" fmla="*/ 1120462 h 1488576"/>
                  <a:gd name="connsiteX51" fmla="*/ 1146464 w 1932075"/>
                  <a:gd name="connsiteY51" fmla="*/ 1043188 h 1488576"/>
                  <a:gd name="connsiteX52" fmla="*/ 1133585 w 1932075"/>
                  <a:gd name="connsiteY52" fmla="*/ 1004552 h 1488576"/>
                  <a:gd name="connsiteX53" fmla="*/ 1056312 w 1932075"/>
                  <a:gd name="connsiteY53" fmla="*/ 978794 h 1488576"/>
                  <a:gd name="connsiteX54" fmla="*/ 1017675 w 1932075"/>
                  <a:gd name="connsiteY54" fmla="*/ 965915 h 1488576"/>
                  <a:gd name="connsiteX55" fmla="*/ 979038 w 1932075"/>
                  <a:gd name="connsiteY55" fmla="*/ 927279 h 1488576"/>
                  <a:gd name="connsiteX56" fmla="*/ 966160 w 1932075"/>
                  <a:gd name="connsiteY56" fmla="*/ 888642 h 1488576"/>
                  <a:gd name="connsiteX57" fmla="*/ 888886 w 1932075"/>
                  <a:gd name="connsiteY57" fmla="*/ 862884 h 1488576"/>
                  <a:gd name="connsiteX58" fmla="*/ 850250 w 1932075"/>
                  <a:gd name="connsiteY58" fmla="*/ 837126 h 1488576"/>
                  <a:gd name="connsiteX59" fmla="*/ 811613 w 1932075"/>
                  <a:gd name="connsiteY59" fmla="*/ 824248 h 1488576"/>
                  <a:gd name="connsiteX60" fmla="*/ 760098 w 1932075"/>
                  <a:gd name="connsiteY60" fmla="*/ 695459 h 1488576"/>
                  <a:gd name="connsiteX61" fmla="*/ 695703 w 1932075"/>
                  <a:gd name="connsiteY61" fmla="*/ 579549 h 1488576"/>
                  <a:gd name="connsiteX62" fmla="*/ 682824 w 1932075"/>
                  <a:gd name="connsiteY62" fmla="*/ 180304 h 148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32075" h="1488576">
                    <a:moveTo>
                      <a:pt x="682824" y="180304"/>
                    </a:moveTo>
                    <a:lnTo>
                      <a:pt x="682824" y="180304"/>
                    </a:lnTo>
                    <a:cubicBezTo>
                      <a:pt x="654731" y="140973"/>
                      <a:pt x="621418" y="83890"/>
                      <a:pt x="579793" y="51515"/>
                    </a:cubicBezTo>
                    <a:cubicBezTo>
                      <a:pt x="555357" y="32509"/>
                      <a:pt x="502520" y="0"/>
                      <a:pt x="502520" y="0"/>
                    </a:cubicBezTo>
                    <a:cubicBezTo>
                      <a:pt x="459590" y="4293"/>
                      <a:pt x="414967" y="191"/>
                      <a:pt x="373731" y="12879"/>
                    </a:cubicBezTo>
                    <a:cubicBezTo>
                      <a:pt x="356323" y="18235"/>
                      <a:pt x="346755" y="37523"/>
                      <a:pt x="335095" y="51515"/>
                    </a:cubicBezTo>
                    <a:cubicBezTo>
                      <a:pt x="325186" y="63406"/>
                      <a:pt x="324621" y="87707"/>
                      <a:pt x="309337" y="90152"/>
                    </a:cubicBezTo>
                    <a:cubicBezTo>
                      <a:pt x="211747" y="105767"/>
                      <a:pt x="111861" y="98738"/>
                      <a:pt x="13123" y="103031"/>
                    </a:cubicBezTo>
                    <a:cubicBezTo>
                      <a:pt x="-2155" y="194695"/>
                      <a:pt x="-6462" y="172532"/>
                      <a:pt x="13123" y="270456"/>
                    </a:cubicBezTo>
                    <a:cubicBezTo>
                      <a:pt x="15785" y="283768"/>
                      <a:pt x="16403" y="299493"/>
                      <a:pt x="26002" y="309093"/>
                    </a:cubicBezTo>
                    <a:cubicBezTo>
                      <a:pt x="35601" y="318692"/>
                      <a:pt x="51759" y="317679"/>
                      <a:pt x="64638" y="321972"/>
                    </a:cubicBezTo>
                    <a:cubicBezTo>
                      <a:pt x="97009" y="419084"/>
                      <a:pt x="53343" y="299382"/>
                      <a:pt x="103275" y="399245"/>
                    </a:cubicBezTo>
                    <a:cubicBezTo>
                      <a:pt x="109346" y="411387"/>
                      <a:pt x="106555" y="428282"/>
                      <a:pt x="116154" y="437881"/>
                    </a:cubicBezTo>
                    <a:cubicBezTo>
                      <a:pt x="125754" y="447480"/>
                      <a:pt x="141912" y="446467"/>
                      <a:pt x="154791" y="450760"/>
                    </a:cubicBezTo>
                    <a:cubicBezTo>
                      <a:pt x="167670" y="459346"/>
                      <a:pt x="179583" y="469596"/>
                      <a:pt x="193427" y="476518"/>
                    </a:cubicBezTo>
                    <a:cubicBezTo>
                      <a:pt x="205569" y="482589"/>
                      <a:pt x="222465" y="479798"/>
                      <a:pt x="232064" y="489397"/>
                    </a:cubicBezTo>
                    <a:cubicBezTo>
                      <a:pt x="335394" y="592727"/>
                      <a:pt x="234790" y="550407"/>
                      <a:pt x="322216" y="579549"/>
                    </a:cubicBezTo>
                    <a:cubicBezTo>
                      <a:pt x="335095" y="592428"/>
                      <a:pt x="346861" y="606526"/>
                      <a:pt x="360853" y="618186"/>
                    </a:cubicBezTo>
                    <a:cubicBezTo>
                      <a:pt x="372744" y="628095"/>
                      <a:pt x="389820" y="631857"/>
                      <a:pt x="399489" y="643943"/>
                    </a:cubicBezTo>
                    <a:cubicBezTo>
                      <a:pt x="451546" y="709015"/>
                      <a:pt x="365748" y="657887"/>
                      <a:pt x="438126" y="721217"/>
                    </a:cubicBezTo>
                    <a:cubicBezTo>
                      <a:pt x="461423" y="741602"/>
                      <a:pt x="515399" y="772732"/>
                      <a:pt x="515399" y="772732"/>
                    </a:cubicBezTo>
                    <a:cubicBezTo>
                      <a:pt x="523985" y="785611"/>
                      <a:pt x="534235" y="797525"/>
                      <a:pt x="541157" y="811369"/>
                    </a:cubicBezTo>
                    <a:cubicBezTo>
                      <a:pt x="547228" y="823511"/>
                      <a:pt x="546506" y="838710"/>
                      <a:pt x="554036" y="850005"/>
                    </a:cubicBezTo>
                    <a:cubicBezTo>
                      <a:pt x="573870" y="879756"/>
                      <a:pt x="602798" y="895393"/>
                      <a:pt x="631309" y="914400"/>
                    </a:cubicBezTo>
                    <a:cubicBezTo>
                      <a:pt x="647721" y="939018"/>
                      <a:pt x="669008" y="976418"/>
                      <a:pt x="695703" y="991673"/>
                    </a:cubicBezTo>
                    <a:cubicBezTo>
                      <a:pt x="711071" y="1000455"/>
                      <a:pt x="730200" y="999689"/>
                      <a:pt x="747219" y="1004552"/>
                    </a:cubicBezTo>
                    <a:cubicBezTo>
                      <a:pt x="760272" y="1008281"/>
                      <a:pt x="773713" y="1011360"/>
                      <a:pt x="785855" y="1017431"/>
                    </a:cubicBezTo>
                    <a:cubicBezTo>
                      <a:pt x="799699" y="1024353"/>
                      <a:pt x="810648" y="1036266"/>
                      <a:pt x="824492" y="1043188"/>
                    </a:cubicBezTo>
                    <a:cubicBezTo>
                      <a:pt x="864200" y="1063041"/>
                      <a:pt x="930640" y="1064506"/>
                      <a:pt x="966160" y="1068946"/>
                    </a:cubicBezTo>
                    <a:cubicBezTo>
                      <a:pt x="979039" y="1077532"/>
                      <a:pt x="990952" y="1087782"/>
                      <a:pt x="1004796" y="1094704"/>
                    </a:cubicBezTo>
                    <a:cubicBezTo>
                      <a:pt x="1023271" y="1103942"/>
                      <a:pt x="1078444" y="1116336"/>
                      <a:pt x="1094948" y="1120462"/>
                    </a:cubicBezTo>
                    <a:lnTo>
                      <a:pt x="1210858" y="1197735"/>
                    </a:lnTo>
                    <a:cubicBezTo>
                      <a:pt x="1223737" y="1206321"/>
                      <a:pt x="1234811" y="1218598"/>
                      <a:pt x="1249495" y="1223493"/>
                    </a:cubicBezTo>
                    <a:lnTo>
                      <a:pt x="1326768" y="1249250"/>
                    </a:lnTo>
                    <a:lnTo>
                      <a:pt x="1365405" y="1262129"/>
                    </a:lnTo>
                    <a:cubicBezTo>
                      <a:pt x="1391163" y="1279301"/>
                      <a:pt x="1413310" y="1303855"/>
                      <a:pt x="1442678" y="1313645"/>
                    </a:cubicBezTo>
                    <a:lnTo>
                      <a:pt x="1558588" y="1352281"/>
                    </a:lnTo>
                    <a:cubicBezTo>
                      <a:pt x="1571467" y="1356574"/>
                      <a:pt x="1584054" y="1361867"/>
                      <a:pt x="1597224" y="1365160"/>
                    </a:cubicBezTo>
                    <a:lnTo>
                      <a:pt x="1700255" y="1390918"/>
                    </a:lnTo>
                    <a:cubicBezTo>
                      <a:pt x="1704548" y="1403797"/>
                      <a:pt x="1702087" y="1421664"/>
                      <a:pt x="1713134" y="1429555"/>
                    </a:cubicBezTo>
                    <a:cubicBezTo>
                      <a:pt x="1735228" y="1445336"/>
                      <a:pt x="1790407" y="1455312"/>
                      <a:pt x="1790407" y="1455312"/>
                    </a:cubicBezTo>
                    <a:cubicBezTo>
                      <a:pt x="1837838" y="1486932"/>
                      <a:pt x="1846009" y="1504784"/>
                      <a:pt x="1919196" y="1468191"/>
                    </a:cubicBezTo>
                    <a:cubicBezTo>
                      <a:pt x="1931338" y="1462120"/>
                      <a:pt x="1927782" y="1442434"/>
                      <a:pt x="1932075" y="1429555"/>
                    </a:cubicBezTo>
                    <a:cubicBezTo>
                      <a:pt x="1909382" y="1225320"/>
                      <a:pt x="1962869" y="1360494"/>
                      <a:pt x="1738892" y="1300766"/>
                    </a:cubicBezTo>
                    <a:cubicBezTo>
                      <a:pt x="1725775" y="1297268"/>
                      <a:pt x="1736614" y="1270610"/>
                      <a:pt x="1726013" y="1262129"/>
                    </a:cubicBezTo>
                    <a:cubicBezTo>
                      <a:pt x="1712192" y="1251072"/>
                      <a:pt x="1691670" y="1253543"/>
                      <a:pt x="1674498" y="1249250"/>
                    </a:cubicBezTo>
                    <a:cubicBezTo>
                      <a:pt x="1648740" y="1253543"/>
                      <a:pt x="1623337" y="1262129"/>
                      <a:pt x="1597224" y="1262129"/>
                    </a:cubicBezTo>
                    <a:cubicBezTo>
                      <a:pt x="1484365" y="1262129"/>
                      <a:pt x="1488423" y="1260204"/>
                      <a:pt x="1416920" y="1236372"/>
                    </a:cubicBezTo>
                    <a:cubicBezTo>
                      <a:pt x="1391848" y="1161155"/>
                      <a:pt x="1423658" y="1230230"/>
                      <a:pt x="1365405" y="1171977"/>
                    </a:cubicBezTo>
                    <a:cubicBezTo>
                      <a:pt x="1354460" y="1161032"/>
                      <a:pt x="1354603" y="1137329"/>
                      <a:pt x="1339647" y="1133341"/>
                    </a:cubicBezTo>
                    <a:cubicBezTo>
                      <a:pt x="1285564" y="1118919"/>
                      <a:pt x="1228030" y="1124755"/>
                      <a:pt x="1172222" y="1120462"/>
                    </a:cubicBezTo>
                    <a:lnTo>
                      <a:pt x="1146464" y="1043188"/>
                    </a:lnTo>
                    <a:cubicBezTo>
                      <a:pt x="1142171" y="1030309"/>
                      <a:pt x="1146464" y="1008845"/>
                      <a:pt x="1133585" y="1004552"/>
                    </a:cubicBezTo>
                    <a:lnTo>
                      <a:pt x="1056312" y="978794"/>
                    </a:lnTo>
                    <a:lnTo>
                      <a:pt x="1017675" y="965915"/>
                    </a:lnTo>
                    <a:cubicBezTo>
                      <a:pt x="1004796" y="953036"/>
                      <a:pt x="989141" y="942434"/>
                      <a:pt x="979038" y="927279"/>
                    </a:cubicBezTo>
                    <a:cubicBezTo>
                      <a:pt x="971508" y="915983"/>
                      <a:pt x="977207" y="896533"/>
                      <a:pt x="966160" y="888642"/>
                    </a:cubicBezTo>
                    <a:cubicBezTo>
                      <a:pt x="944066" y="872861"/>
                      <a:pt x="888886" y="862884"/>
                      <a:pt x="888886" y="862884"/>
                    </a:cubicBezTo>
                    <a:cubicBezTo>
                      <a:pt x="876007" y="854298"/>
                      <a:pt x="864094" y="844048"/>
                      <a:pt x="850250" y="837126"/>
                    </a:cubicBezTo>
                    <a:cubicBezTo>
                      <a:pt x="838108" y="831055"/>
                      <a:pt x="816655" y="836853"/>
                      <a:pt x="811613" y="824248"/>
                    </a:cubicBezTo>
                    <a:cubicBezTo>
                      <a:pt x="754100" y="680467"/>
                      <a:pt x="850677" y="725653"/>
                      <a:pt x="760098" y="695459"/>
                    </a:cubicBezTo>
                    <a:cubicBezTo>
                      <a:pt x="701052" y="606890"/>
                      <a:pt x="718371" y="647554"/>
                      <a:pt x="695703" y="579549"/>
                    </a:cubicBezTo>
                    <a:cubicBezTo>
                      <a:pt x="719486" y="365505"/>
                      <a:pt x="684970" y="246845"/>
                      <a:pt x="682824" y="18030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641521" y="4430332"/>
                <a:ext cx="1242833" cy="734096"/>
              </a:xfrm>
              <a:custGeom>
                <a:avLst/>
                <a:gdLst>
                  <a:gd name="connsiteX0" fmla="*/ 41837 w 1242833"/>
                  <a:gd name="connsiteY0" fmla="*/ 25758 h 734096"/>
                  <a:gd name="connsiteX1" fmla="*/ 41837 w 1242833"/>
                  <a:gd name="connsiteY1" fmla="*/ 25758 h 734096"/>
                  <a:gd name="connsiteX2" fmla="*/ 16079 w 1242833"/>
                  <a:gd name="connsiteY2" fmla="*/ 167426 h 734096"/>
                  <a:gd name="connsiteX3" fmla="*/ 28958 w 1242833"/>
                  <a:gd name="connsiteY3" fmla="*/ 244699 h 734096"/>
                  <a:gd name="connsiteX4" fmla="*/ 106231 w 1242833"/>
                  <a:gd name="connsiteY4" fmla="*/ 270457 h 734096"/>
                  <a:gd name="connsiteX5" fmla="*/ 119110 w 1242833"/>
                  <a:gd name="connsiteY5" fmla="*/ 309093 h 734096"/>
                  <a:gd name="connsiteX6" fmla="*/ 157747 w 1242833"/>
                  <a:gd name="connsiteY6" fmla="*/ 321972 h 734096"/>
                  <a:gd name="connsiteX7" fmla="*/ 196383 w 1242833"/>
                  <a:gd name="connsiteY7" fmla="*/ 347730 h 734096"/>
                  <a:gd name="connsiteX8" fmla="*/ 222141 w 1242833"/>
                  <a:gd name="connsiteY8" fmla="*/ 386367 h 734096"/>
                  <a:gd name="connsiteX9" fmla="*/ 299414 w 1242833"/>
                  <a:gd name="connsiteY9" fmla="*/ 412124 h 734096"/>
                  <a:gd name="connsiteX10" fmla="*/ 376687 w 1242833"/>
                  <a:gd name="connsiteY10" fmla="*/ 463640 h 734096"/>
                  <a:gd name="connsiteX11" fmla="*/ 402445 w 1242833"/>
                  <a:gd name="connsiteY11" fmla="*/ 502276 h 734096"/>
                  <a:gd name="connsiteX12" fmla="*/ 441082 w 1242833"/>
                  <a:gd name="connsiteY12" fmla="*/ 515155 h 734096"/>
                  <a:gd name="connsiteX13" fmla="*/ 556992 w 1242833"/>
                  <a:gd name="connsiteY13" fmla="*/ 540913 h 734096"/>
                  <a:gd name="connsiteX14" fmla="*/ 672902 w 1242833"/>
                  <a:gd name="connsiteY14" fmla="*/ 592429 h 734096"/>
                  <a:gd name="connsiteX15" fmla="*/ 711538 w 1242833"/>
                  <a:gd name="connsiteY15" fmla="*/ 605307 h 734096"/>
                  <a:gd name="connsiteX16" fmla="*/ 737296 w 1242833"/>
                  <a:gd name="connsiteY16" fmla="*/ 643944 h 734096"/>
                  <a:gd name="connsiteX17" fmla="*/ 904721 w 1242833"/>
                  <a:gd name="connsiteY17" fmla="*/ 682581 h 734096"/>
                  <a:gd name="connsiteX18" fmla="*/ 981994 w 1242833"/>
                  <a:gd name="connsiteY18" fmla="*/ 708338 h 734096"/>
                  <a:gd name="connsiteX19" fmla="*/ 1085025 w 1242833"/>
                  <a:gd name="connsiteY19" fmla="*/ 734096 h 734096"/>
                  <a:gd name="connsiteX20" fmla="*/ 1239572 w 1242833"/>
                  <a:gd name="connsiteY20" fmla="*/ 721217 h 734096"/>
                  <a:gd name="connsiteX21" fmla="*/ 1200935 w 1242833"/>
                  <a:gd name="connsiteY21" fmla="*/ 695460 h 734096"/>
                  <a:gd name="connsiteX22" fmla="*/ 1136541 w 1242833"/>
                  <a:gd name="connsiteY22" fmla="*/ 682581 h 734096"/>
                  <a:gd name="connsiteX23" fmla="*/ 1110783 w 1242833"/>
                  <a:gd name="connsiteY23" fmla="*/ 643944 h 734096"/>
                  <a:gd name="connsiteX24" fmla="*/ 1059268 w 1242833"/>
                  <a:gd name="connsiteY24" fmla="*/ 618186 h 734096"/>
                  <a:gd name="connsiteX25" fmla="*/ 853206 w 1242833"/>
                  <a:gd name="connsiteY25" fmla="*/ 579550 h 734096"/>
                  <a:gd name="connsiteX26" fmla="*/ 827448 w 1242833"/>
                  <a:gd name="connsiteY26" fmla="*/ 540913 h 734096"/>
                  <a:gd name="connsiteX27" fmla="*/ 788811 w 1242833"/>
                  <a:gd name="connsiteY27" fmla="*/ 515155 h 734096"/>
                  <a:gd name="connsiteX28" fmla="*/ 634265 w 1242833"/>
                  <a:gd name="connsiteY28" fmla="*/ 489398 h 734096"/>
                  <a:gd name="connsiteX29" fmla="*/ 582749 w 1242833"/>
                  <a:gd name="connsiteY29" fmla="*/ 412124 h 734096"/>
                  <a:gd name="connsiteX30" fmla="*/ 556992 w 1242833"/>
                  <a:gd name="connsiteY30" fmla="*/ 373488 h 734096"/>
                  <a:gd name="connsiteX31" fmla="*/ 544113 w 1242833"/>
                  <a:gd name="connsiteY31" fmla="*/ 334851 h 734096"/>
                  <a:gd name="connsiteX32" fmla="*/ 441082 w 1242833"/>
                  <a:gd name="connsiteY32" fmla="*/ 321972 h 734096"/>
                  <a:gd name="connsiteX33" fmla="*/ 363809 w 1242833"/>
                  <a:gd name="connsiteY33" fmla="*/ 270457 h 734096"/>
                  <a:gd name="connsiteX34" fmla="*/ 338051 w 1242833"/>
                  <a:gd name="connsiteY34" fmla="*/ 231820 h 734096"/>
                  <a:gd name="connsiteX35" fmla="*/ 260778 w 1242833"/>
                  <a:gd name="connsiteY35" fmla="*/ 206062 h 734096"/>
                  <a:gd name="connsiteX36" fmla="*/ 222141 w 1242833"/>
                  <a:gd name="connsiteY36" fmla="*/ 193183 h 734096"/>
                  <a:gd name="connsiteX37" fmla="*/ 183504 w 1242833"/>
                  <a:gd name="connsiteY37" fmla="*/ 180305 h 734096"/>
                  <a:gd name="connsiteX38" fmla="*/ 157747 w 1242833"/>
                  <a:gd name="connsiteY38" fmla="*/ 141668 h 734096"/>
                  <a:gd name="connsiteX39" fmla="*/ 144868 w 1242833"/>
                  <a:gd name="connsiteY39" fmla="*/ 103031 h 734096"/>
                  <a:gd name="connsiteX40" fmla="*/ 106231 w 1242833"/>
                  <a:gd name="connsiteY40" fmla="*/ 77274 h 734096"/>
                  <a:gd name="connsiteX41" fmla="*/ 54716 w 1242833"/>
                  <a:gd name="connsiteY41" fmla="*/ 0 h 734096"/>
                  <a:gd name="connsiteX42" fmla="*/ 41837 w 1242833"/>
                  <a:gd name="connsiteY42" fmla="*/ 38637 h 734096"/>
                  <a:gd name="connsiteX43" fmla="*/ 41837 w 1242833"/>
                  <a:gd name="connsiteY43" fmla="*/ 25758 h 73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42833" h="734096">
                    <a:moveTo>
                      <a:pt x="41837" y="25758"/>
                    </a:moveTo>
                    <a:lnTo>
                      <a:pt x="41837" y="25758"/>
                    </a:lnTo>
                    <a:cubicBezTo>
                      <a:pt x="-15409" y="178412"/>
                      <a:pt x="-3276" y="80330"/>
                      <a:pt x="16079" y="167426"/>
                    </a:cubicBezTo>
                    <a:cubicBezTo>
                      <a:pt x="21744" y="192917"/>
                      <a:pt x="11763" y="225047"/>
                      <a:pt x="28958" y="244699"/>
                    </a:cubicBezTo>
                    <a:cubicBezTo>
                      <a:pt x="46837" y="265132"/>
                      <a:pt x="106231" y="270457"/>
                      <a:pt x="106231" y="270457"/>
                    </a:cubicBezTo>
                    <a:cubicBezTo>
                      <a:pt x="110524" y="283336"/>
                      <a:pt x="109511" y="299494"/>
                      <a:pt x="119110" y="309093"/>
                    </a:cubicBezTo>
                    <a:cubicBezTo>
                      <a:pt x="128710" y="318692"/>
                      <a:pt x="145605" y="315901"/>
                      <a:pt x="157747" y="321972"/>
                    </a:cubicBezTo>
                    <a:cubicBezTo>
                      <a:pt x="171591" y="328894"/>
                      <a:pt x="183504" y="339144"/>
                      <a:pt x="196383" y="347730"/>
                    </a:cubicBezTo>
                    <a:cubicBezTo>
                      <a:pt x="204969" y="360609"/>
                      <a:pt x="209015" y="378163"/>
                      <a:pt x="222141" y="386367"/>
                    </a:cubicBezTo>
                    <a:cubicBezTo>
                      <a:pt x="245165" y="400757"/>
                      <a:pt x="299414" y="412124"/>
                      <a:pt x="299414" y="412124"/>
                    </a:cubicBezTo>
                    <a:cubicBezTo>
                      <a:pt x="326586" y="493639"/>
                      <a:pt x="287097" y="412446"/>
                      <a:pt x="376687" y="463640"/>
                    </a:cubicBezTo>
                    <a:cubicBezTo>
                      <a:pt x="390126" y="471319"/>
                      <a:pt x="390358" y="492607"/>
                      <a:pt x="402445" y="502276"/>
                    </a:cubicBezTo>
                    <a:cubicBezTo>
                      <a:pt x="413046" y="510757"/>
                      <a:pt x="427830" y="512210"/>
                      <a:pt x="441082" y="515155"/>
                    </a:cubicBezTo>
                    <a:cubicBezTo>
                      <a:pt x="577078" y="545377"/>
                      <a:pt x="470014" y="511920"/>
                      <a:pt x="556992" y="540913"/>
                    </a:cubicBezTo>
                    <a:cubicBezTo>
                      <a:pt x="618218" y="581732"/>
                      <a:pt x="580946" y="561777"/>
                      <a:pt x="672902" y="592429"/>
                    </a:cubicBezTo>
                    <a:lnTo>
                      <a:pt x="711538" y="605307"/>
                    </a:lnTo>
                    <a:cubicBezTo>
                      <a:pt x="720124" y="618186"/>
                      <a:pt x="724170" y="635740"/>
                      <a:pt x="737296" y="643944"/>
                    </a:cubicBezTo>
                    <a:cubicBezTo>
                      <a:pt x="779201" y="670135"/>
                      <a:pt x="859431" y="676111"/>
                      <a:pt x="904721" y="682581"/>
                    </a:cubicBezTo>
                    <a:cubicBezTo>
                      <a:pt x="930479" y="691167"/>
                      <a:pt x="955370" y="703013"/>
                      <a:pt x="981994" y="708338"/>
                    </a:cubicBezTo>
                    <a:cubicBezTo>
                      <a:pt x="1059701" y="723879"/>
                      <a:pt x="1025622" y="714295"/>
                      <a:pt x="1085025" y="734096"/>
                    </a:cubicBezTo>
                    <a:cubicBezTo>
                      <a:pt x="1136541" y="729803"/>
                      <a:pt x="1190530" y="737564"/>
                      <a:pt x="1239572" y="721217"/>
                    </a:cubicBezTo>
                    <a:cubicBezTo>
                      <a:pt x="1254256" y="716322"/>
                      <a:pt x="1215428" y="700895"/>
                      <a:pt x="1200935" y="695460"/>
                    </a:cubicBezTo>
                    <a:cubicBezTo>
                      <a:pt x="1180439" y="687774"/>
                      <a:pt x="1158006" y="686874"/>
                      <a:pt x="1136541" y="682581"/>
                    </a:cubicBezTo>
                    <a:cubicBezTo>
                      <a:pt x="1127955" y="669702"/>
                      <a:pt x="1122674" y="653853"/>
                      <a:pt x="1110783" y="643944"/>
                    </a:cubicBezTo>
                    <a:cubicBezTo>
                      <a:pt x="1096034" y="631653"/>
                      <a:pt x="1077093" y="625316"/>
                      <a:pt x="1059268" y="618186"/>
                    </a:cubicBezTo>
                    <a:cubicBezTo>
                      <a:pt x="967336" y="581413"/>
                      <a:pt x="967265" y="590956"/>
                      <a:pt x="853206" y="579550"/>
                    </a:cubicBezTo>
                    <a:cubicBezTo>
                      <a:pt x="844620" y="566671"/>
                      <a:pt x="838393" y="551858"/>
                      <a:pt x="827448" y="540913"/>
                    </a:cubicBezTo>
                    <a:cubicBezTo>
                      <a:pt x="816503" y="529968"/>
                      <a:pt x="802655" y="522077"/>
                      <a:pt x="788811" y="515155"/>
                    </a:cubicBezTo>
                    <a:cubicBezTo>
                      <a:pt x="745658" y="493578"/>
                      <a:pt x="670995" y="493479"/>
                      <a:pt x="634265" y="489398"/>
                    </a:cubicBezTo>
                    <a:lnTo>
                      <a:pt x="582749" y="412124"/>
                    </a:lnTo>
                    <a:cubicBezTo>
                      <a:pt x="574163" y="399245"/>
                      <a:pt x="561887" y="388172"/>
                      <a:pt x="556992" y="373488"/>
                    </a:cubicBezTo>
                    <a:cubicBezTo>
                      <a:pt x="552699" y="360609"/>
                      <a:pt x="556519" y="340365"/>
                      <a:pt x="544113" y="334851"/>
                    </a:cubicBezTo>
                    <a:cubicBezTo>
                      <a:pt x="512485" y="320794"/>
                      <a:pt x="475426" y="326265"/>
                      <a:pt x="441082" y="321972"/>
                    </a:cubicBezTo>
                    <a:cubicBezTo>
                      <a:pt x="415324" y="304800"/>
                      <a:pt x="380981" y="296215"/>
                      <a:pt x="363809" y="270457"/>
                    </a:cubicBezTo>
                    <a:cubicBezTo>
                      <a:pt x="355223" y="257578"/>
                      <a:pt x="351177" y="240024"/>
                      <a:pt x="338051" y="231820"/>
                    </a:cubicBezTo>
                    <a:cubicBezTo>
                      <a:pt x="315027" y="217430"/>
                      <a:pt x="286536" y="214648"/>
                      <a:pt x="260778" y="206062"/>
                    </a:cubicBezTo>
                    <a:lnTo>
                      <a:pt x="222141" y="193183"/>
                    </a:lnTo>
                    <a:lnTo>
                      <a:pt x="183504" y="180305"/>
                    </a:lnTo>
                    <a:cubicBezTo>
                      <a:pt x="174918" y="167426"/>
                      <a:pt x="164669" y="155512"/>
                      <a:pt x="157747" y="141668"/>
                    </a:cubicBezTo>
                    <a:cubicBezTo>
                      <a:pt x="151676" y="129525"/>
                      <a:pt x="153349" y="113632"/>
                      <a:pt x="144868" y="103031"/>
                    </a:cubicBezTo>
                    <a:cubicBezTo>
                      <a:pt x="135199" y="90944"/>
                      <a:pt x="119110" y="85860"/>
                      <a:pt x="106231" y="77274"/>
                    </a:cubicBezTo>
                    <a:cubicBezTo>
                      <a:pt x="99577" y="57312"/>
                      <a:pt x="86872" y="0"/>
                      <a:pt x="54716" y="0"/>
                    </a:cubicBezTo>
                    <a:cubicBezTo>
                      <a:pt x="41140" y="0"/>
                      <a:pt x="44499" y="25325"/>
                      <a:pt x="41837" y="38637"/>
                    </a:cubicBezTo>
                    <a:cubicBezTo>
                      <a:pt x="40153" y="47056"/>
                      <a:pt x="41837" y="27904"/>
                      <a:pt x="41837" y="25758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 47"/>
            <p:cNvSpPr/>
            <p:nvPr/>
          </p:nvSpPr>
          <p:spPr>
            <a:xfrm>
              <a:off x="3644721" y="4430332"/>
              <a:ext cx="1262994" cy="721217"/>
            </a:xfrm>
            <a:custGeom>
              <a:avLst/>
              <a:gdLst>
                <a:gd name="connsiteX0" fmla="*/ 0 w 1262994"/>
                <a:gd name="connsiteY0" fmla="*/ 51516 h 721217"/>
                <a:gd name="connsiteX1" fmla="*/ 0 w 1262994"/>
                <a:gd name="connsiteY1" fmla="*/ 51516 h 721217"/>
                <a:gd name="connsiteX2" fmla="*/ 77273 w 1262994"/>
                <a:gd name="connsiteY2" fmla="*/ 141668 h 721217"/>
                <a:gd name="connsiteX3" fmla="*/ 128789 w 1262994"/>
                <a:gd name="connsiteY3" fmla="*/ 193183 h 721217"/>
                <a:gd name="connsiteX4" fmla="*/ 154547 w 1262994"/>
                <a:gd name="connsiteY4" fmla="*/ 231820 h 721217"/>
                <a:gd name="connsiteX5" fmla="*/ 231820 w 1262994"/>
                <a:gd name="connsiteY5" fmla="*/ 270457 h 721217"/>
                <a:gd name="connsiteX6" fmla="*/ 296214 w 1262994"/>
                <a:gd name="connsiteY6" fmla="*/ 334851 h 721217"/>
                <a:gd name="connsiteX7" fmla="*/ 360609 w 1262994"/>
                <a:gd name="connsiteY7" fmla="*/ 412124 h 721217"/>
                <a:gd name="connsiteX8" fmla="*/ 437882 w 1262994"/>
                <a:gd name="connsiteY8" fmla="*/ 437882 h 721217"/>
                <a:gd name="connsiteX9" fmla="*/ 476518 w 1262994"/>
                <a:gd name="connsiteY9" fmla="*/ 450761 h 721217"/>
                <a:gd name="connsiteX10" fmla="*/ 515155 w 1262994"/>
                <a:gd name="connsiteY10" fmla="*/ 463640 h 721217"/>
                <a:gd name="connsiteX11" fmla="*/ 528034 w 1262994"/>
                <a:gd name="connsiteY11" fmla="*/ 502276 h 721217"/>
                <a:gd name="connsiteX12" fmla="*/ 566671 w 1262994"/>
                <a:gd name="connsiteY12" fmla="*/ 515155 h 721217"/>
                <a:gd name="connsiteX13" fmla="*/ 605307 w 1262994"/>
                <a:gd name="connsiteY13" fmla="*/ 540913 h 721217"/>
                <a:gd name="connsiteX14" fmla="*/ 721217 w 1262994"/>
                <a:gd name="connsiteY14" fmla="*/ 566671 h 721217"/>
                <a:gd name="connsiteX15" fmla="*/ 837127 w 1262994"/>
                <a:gd name="connsiteY15" fmla="*/ 631065 h 721217"/>
                <a:gd name="connsiteX16" fmla="*/ 927279 w 1262994"/>
                <a:gd name="connsiteY16" fmla="*/ 643944 h 721217"/>
                <a:gd name="connsiteX17" fmla="*/ 965916 w 1262994"/>
                <a:gd name="connsiteY17" fmla="*/ 682581 h 721217"/>
                <a:gd name="connsiteX18" fmla="*/ 1030310 w 1262994"/>
                <a:gd name="connsiteY18" fmla="*/ 695460 h 721217"/>
                <a:gd name="connsiteX19" fmla="*/ 1146220 w 1262994"/>
                <a:gd name="connsiteY19" fmla="*/ 708338 h 721217"/>
                <a:gd name="connsiteX20" fmla="*/ 1249251 w 1262994"/>
                <a:gd name="connsiteY20" fmla="*/ 721217 h 721217"/>
                <a:gd name="connsiteX21" fmla="*/ 1262130 w 1262994"/>
                <a:gd name="connsiteY21" fmla="*/ 682581 h 721217"/>
                <a:gd name="connsiteX22" fmla="*/ 1223493 w 1262994"/>
                <a:gd name="connsiteY22" fmla="*/ 643944 h 721217"/>
                <a:gd name="connsiteX23" fmla="*/ 1107583 w 1262994"/>
                <a:gd name="connsiteY23" fmla="*/ 618186 h 721217"/>
                <a:gd name="connsiteX24" fmla="*/ 1068947 w 1262994"/>
                <a:gd name="connsiteY24" fmla="*/ 605307 h 721217"/>
                <a:gd name="connsiteX25" fmla="*/ 1004552 w 1262994"/>
                <a:gd name="connsiteY25" fmla="*/ 592429 h 721217"/>
                <a:gd name="connsiteX26" fmla="*/ 927279 w 1262994"/>
                <a:gd name="connsiteY26" fmla="*/ 540913 h 721217"/>
                <a:gd name="connsiteX27" fmla="*/ 875764 w 1262994"/>
                <a:gd name="connsiteY27" fmla="*/ 528034 h 721217"/>
                <a:gd name="connsiteX28" fmla="*/ 798490 w 1262994"/>
                <a:gd name="connsiteY28" fmla="*/ 502276 h 721217"/>
                <a:gd name="connsiteX29" fmla="*/ 643944 w 1262994"/>
                <a:gd name="connsiteY29" fmla="*/ 489398 h 721217"/>
                <a:gd name="connsiteX30" fmla="*/ 579549 w 1262994"/>
                <a:gd name="connsiteY30" fmla="*/ 437882 h 721217"/>
                <a:gd name="connsiteX31" fmla="*/ 515155 w 1262994"/>
                <a:gd name="connsiteY31" fmla="*/ 334851 h 721217"/>
                <a:gd name="connsiteX32" fmla="*/ 386366 w 1262994"/>
                <a:gd name="connsiteY32" fmla="*/ 321972 h 721217"/>
                <a:gd name="connsiteX33" fmla="*/ 347730 w 1262994"/>
                <a:gd name="connsiteY33" fmla="*/ 309093 h 721217"/>
                <a:gd name="connsiteX34" fmla="*/ 296214 w 1262994"/>
                <a:gd name="connsiteY34" fmla="*/ 231820 h 721217"/>
                <a:gd name="connsiteX35" fmla="*/ 218941 w 1262994"/>
                <a:gd name="connsiteY35" fmla="*/ 206062 h 721217"/>
                <a:gd name="connsiteX36" fmla="*/ 180304 w 1262994"/>
                <a:gd name="connsiteY36" fmla="*/ 180305 h 721217"/>
                <a:gd name="connsiteX37" fmla="*/ 154547 w 1262994"/>
                <a:gd name="connsiteY37" fmla="*/ 141668 h 721217"/>
                <a:gd name="connsiteX38" fmla="*/ 141668 w 1262994"/>
                <a:gd name="connsiteY38" fmla="*/ 103031 h 721217"/>
                <a:gd name="connsiteX39" fmla="*/ 103031 w 1262994"/>
                <a:gd name="connsiteY39" fmla="*/ 77274 h 721217"/>
                <a:gd name="connsiteX40" fmla="*/ 38637 w 1262994"/>
                <a:gd name="connsiteY40" fmla="*/ 0 h 721217"/>
                <a:gd name="connsiteX41" fmla="*/ 0 w 1262994"/>
                <a:gd name="connsiteY41" fmla="*/ 51516 h 721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62994" h="721217">
                  <a:moveTo>
                    <a:pt x="0" y="51516"/>
                  </a:moveTo>
                  <a:lnTo>
                    <a:pt x="0" y="51516"/>
                  </a:lnTo>
                  <a:cubicBezTo>
                    <a:pt x="25758" y="81567"/>
                    <a:pt x="54576" y="109244"/>
                    <a:pt x="77273" y="141668"/>
                  </a:cubicBezTo>
                  <a:cubicBezTo>
                    <a:pt x="119082" y="201396"/>
                    <a:pt x="52636" y="167801"/>
                    <a:pt x="128789" y="193183"/>
                  </a:cubicBezTo>
                  <a:cubicBezTo>
                    <a:pt x="137375" y="206062"/>
                    <a:pt x="143602" y="220875"/>
                    <a:pt x="154547" y="231820"/>
                  </a:cubicBezTo>
                  <a:cubicBezTo>
                    <a:pt x="179513" y="256787"/>
                    <a:pt x="200395" y="259982"/>
                    <a:pt x="231820" y="270457"/>
                  </a:cubicBezTo>
                  <a:cubicBezTo>
                    <a:pt x="300511" y="373490"/>
                    <a:pt x="210353" y="248988"/>
                    <a:pt x="296214" y="334851"/>
                  </a:cubicBezTo>
                  <a:cubicBezTo>
                    <a:pt x="330282" y="368920"/>
                    <a:pt x="313136" y="385750"/>
                    <a:pt x="360609" y="412124"/>
                  </a:cubicBezTo>
                  <a:cubicBezTo>
                    <a:pt x="384343" y="425310"/>
                    <a:pt x="412124" y="429296"/>
                    <a:pt x="437882" y="437882"/>
                  </a:cubicBezTo>
                  <a:lnTo>
                    <a:pt x="476518" y="450761"/>
                  </a:lnTo>
                  <a:lnTo>
                    <a:pt x="515155" y="463640"/>
                  </a:lnTo>
                  <a:cubicBezTo>
                    <a:pt x="519448" y="476519"/>
                    <a:pt x="518435" y="492677"/>
                    <a:pt x="528034" y="502276"/>
                  </a:cubicBezTo>
                  <a:cubicBezTo>
                    <a:pt x="537634" y="511875"/>
                    <a:pt x="554529" y="509084"/>
                    <a:pt x="566671" y="515155"/>
                  </a:cubicBezTo>
                  <a:cubicBezTo>
                    <a:pt x="580515" y="522077"/>
                    <a:pt x="591463" y="533991"/>
                    <a:pt x="605307" y="540913"/>
                  </a:cubicBezTo>
                  <a:cubicBezTo>
                    <a:pt x="637011" y="556765"/>
                    <a:pt x="691540" y="561725"/>
                    <a:pt x="721217" y="566671"/>
                  </a:cubicBezTo>
                  <a:cubicBezTo>
                    <a:pt x="765479" y="596179"/>
                    <a:pt x="788552" y="621350"/>
                    <a:pt x="837127" y="631065"/>
                  </a:cubicBezTo>
                  <a:cubicBezTo>
                    <a:pt x="866893" y="637018"/>
                    <a:pt x="897228" y="639651"/>
                    <a:pt x="927279" y="643944"/>
                  </a:cubicBezTo>
                  <a:cubicBezTo>
                    <a:pt x="940158" y="656823"/>
                    <a:pt x="949625" y="674436"/>
                    <a:pt x="965916" y="682581"/>
                  </a:cubicBezTo>
                  <a:cubicBezTo>
                    <a:pt x="985495" y="692370"/>
                    <a:pt x="1008640" y="692364"/>
                    <a:pt x="1030310" y="695460"/>
                  </a:cubicBezTo>
                  <a:cubicBezTo>
                    <a:pt x="1068794" y="700958"/>
                    <a:pt x="1107612" y="703796"/>
                    <a:pt x="1146220" y="708338"/>
                  </a:cubicBezTo>
                  <a:lnTo>
                    <a:pt x="1249251" y="721217"/>
                  </a:lnTo>
                  <a:cubicBezTo>
                    <a:pt x="1253544" y="708338"/>
                    <a:pt x="1266423" y="695460"/>
                    <a:pt x="1262130" y="682581"/>
                  </a:cubicBezTo>
                  <a:cubicBezTo>
                    <a:pt x="1256370" y="665302"/>
                    <a:pt x="1238648" y="654047"/>
                    <a:pt x="1223493" y="643944"/>
                  </a:cubicBezTo>
                  <a:cubicBezTo>
                    <a:pt x="1202357" y="629853"/>
                    <a:pt x="1116933" y="619744"/>
                    <a:pt x="1107583" y="618186"/>
                  </a:cubicBezTo>
                  <a:cubicBezTo>
                    <a:pt x="1094704" y="613893"/>
                    <a:pt x="1082117" y="608599"/>
                    <a:pt x="1068947" y="605307"/>
                  </a:cubicBezTo>
                  <a:cubicBezTo>
                    <a:pt x="1047711" y="599998"/>
                    <a:pt x="1024480" y="601487"/>
                    <a:pt x="1004552" y="592429"/>
                  </a:cubicBezTo>
                  <a:cubicBezTo>
                    <a:pt x="976370" y="579619"/>
                    <a:pt x="957312" y="548421"/>
                    <a:pt x="927279" y="540913"/>
                  </a:cubicBezTo>
                  <a:cubicBezTo>
                    <a:pt x="910107" y="536620"/>
                    <a:pt x="892718" y="533120"/>
                    <a:pt x="875764" y="528034"/>
                  </a:cubicBezTo>
                  <a:cubicBezTo>
                    <a:pt x="849758" y="520232"/>
                    <a:pt x="825548" y="504531"/>
                    <a:pt x="798490" y="502276"/>
                  </a:cubicBezTo>
                  <a:lnTo>
                    <a:pt x="643944" y="489398"/>
                  </a:lnTo>
                  <a:cubicBezTo>
                    <a:pt x="602047" y="475432"/>
                    <a:pt x="599811" y="483473"/>
                    <a:pt x="579549" y="437882"/>
                  </a:cubicBezTo>
                  <a:cubicBezTo>
                    <a:pt x="560696" y="395462"/>
                    <a:pt x="569657" y="347428"/>
                    <a:pt x="515155" y="334851"/>
                  </a:cubicBezTo>
                  <a:cubicBezTo>
                    <a:pt x="473116" y="325150"/>
                    <a:pt x="429296" y="326265"/>
                    <a:pt x="386366" y="321972"/>
                  </a:cubicBezTo>
                  <a:cubicBezTo>
                    <a:pt x="373487" y="317679"/>
                    <a:pt x="357329" y="318692"/>
                    <a:pt x="347730" y="309093"/>
                  </a:cubicBezTo>
                  <a:cubicBezTo>
                    <a:pt x="281171" y="242534"/>
                    <a:pt x="408743" y="294337"/>
                    <a:pt x="296214" y="231820"/>
                  </a:cubicBezTo>
                  <a:cubicBezTo>
                    <a:pt x="272480" y="218634"/>
                    <a:pt x="241532" y="221122"/>
                    <a:pt x="218941" y="206062"/>
                  </a:cubicBezTo>
                  <a:lnTo>
                    <a:pt x="180304" y="180305"/>
                  </a:lnTo>
                  <a:cubicBezTo>
                    <a:pt x="171718" y="167426"/>
                    <a:pt x="161469" y="155512"/>
                    <a:pt x="154547" y="141668"/>
                  </a:cubicBezTo>
                  <a:cubicBezTo>
                    <a:pt x="148476" y="129525"/>
                    <a:pt x="150149" y="113632"/>
                    <a:pt x="141668" y="103031"/>
                  </a:cubicBezTo>
                  <a:cubicBezTo>
                    <a:pt x="131999" y="90944"/>
                    <a:pt x="115910" y="85860"/>
                    <a:pt x="103031" y="77274"/>
                  </a:cubicBezTo>
                  <a:cubicBezTo>
                    <a:pt x="95262" y="65620"/>
                    <a:pt x="55163" y="0"/>
                    <a:pt x="38637" y="0"/>
                  </a:cubicBezTo>
                  <a:cubicBezTo>
                    <a:pt x="21685" y="0"/>
                    <a:pt x="6440" y="42930"/>
                    <a:pt x="0" y="5151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Freeform 48"/>
          <p:cNvSpPr/>
          <p:nvPr/>
        </p:nvSpPr>
        <p:spPr>
          <a:xfrm>
            <a:off x="7225479" y="6198497"/>
            <a:ext cx="928428" cy="444987"/>
          </a:xfrm>
          <a:custGeom>
            <a:avLst/>
            <a:gdLst>
              <a:gd name="connsiteX0" fmla="*/ 839483 w 928428"/>
              <a:gd name="connsiteY0" fmla="*/ 1903 h 444987"/>
              <a:gd name="connsiteX1" fmla="*/ 839483 w 928428"/>
              <a:gd name="connsiteY1" fmla="*/ 1903 h 444987"/>
              <a:gd name="connsiteX2" fmla="*/ 736452 w 928428"/>
              <a:gd name="connsiteY2" fmla="*/ 40540 h 444987"/>
              <a:gd name="connsiteX3" fmla="*/ 672057 w 928428"/>
              <a:gd name="connsiteY3" fmla="*/ 92055 h 444987"/>
              <a:gd name="connsiteX4" fmla="*/ 633421 w 928428"/>
              <a:gd name="connsiteY4" fmla="*/ 79176 h 444987"/>
              <a:gd name="connsiteX5" fmla="*/ 594784 w 928428"/>
              <a:gd name="connsiteY5" fmla="*/ 156450 h 444987"/>
              <a:gd name="connsiteX6" fmla="*/ 517511 w 928428"/>
              <a:gd name="connsiteY6" fmla="*/ 195086 h 444987"/>
              <a:gd name="connsiteX7" fmla="*/ 388722 w 928428"/>
              <a:gd name="connsiteY7" fmla="*/ 233723 h 444987"/>
              <a:gd name="connsiteX8" fmla="*/ 272812 w 928428"/>
              <a:gd name="connsiteY8" fmla="*/ 259481 h 444987"/>
              <a:gd name="connsiteX9" fmla="*/ 208418 w 928428"/>
              <a:gd name="connsiteY9" fmla="*/ 272359 h 444987"/>
              <a:gd name="connsiteX10" fmla="*/ 169781 w 928428"/>
              <a:gd name="connsiteY10" fmla="*/ 298117 h 444987"/>
              <a:gd name="connsiteX11" fmla="*/ 53871 w 928428"/>
              <a:gd name="connsiteY11" fmla="*/ 310996 h 444987"/>
              <a:gd name="connsiteX12" fmla="*/ 40992 w 928428"/>
              <a:gd name="connsiteY12" fmla="*/ 349633 h 444987"/>
              <a:gd name="connsiteX13" fmla="*/ 28113 w 928428"/>
              <a:gd name="connsiteY13" fmla="*/ 401148 h 444987"/>
              <a:gd name="connsiteX14" fmla="*/ 878119 w 928428"/>
              <a:gd name="connsiteY14" fmla="*/ 388269 h 444987"/>
              <a:gd name="connsiteX15" fmla="*/ 865240 w 928428"/>
              <a:gd name="connsiteY15" fmla="*/ 1903 h 444987"/>
              <a:gd name="connsiteX16" fmla="*/ 839483 w 928428"/>
              <a:gd name="connsiteY16" fmla="*/ 1903 h 44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28428" h="444987">
                <a:moveTo>
                  <a:pt x="839483" y="1903"/>
                </a:moveTo>
                <a:lnTo>
                  <a:pt x="839483" y="1903"/>
                </a:lnTo>
                <a:cubicBezTo>
                  <a:pt x="805139" y="14782"/>
                  <a:pt x="767904" y="21669"/>
                  <a:pt x="736452" y="40540"/>
                </a:cubicBezTo>
                <a:cubicBezTo>
                  <a:pt x="590818" y="127920"/>
                  <a:pt x="823914" y="41436"/>
                  <a:pt x="672057" y="92055"/>
                </a:cubicBezTo>
                <a:cubicBezTo>
                  <a:pt x="659178" y="87762"/>
                  <a:pt x="646025" y="74134"/>
                  <a:pt x="633421" y="79176"/>
                </a:cubicBezTo>
                <a:cubicBezTo>
                  <a:pt x="601489" y="91949"/>
                  <a:pt x="611369" y="135720"/>
                  <a:pt x="594784" y="156450"/>
                </a:cubicBezTo>
                <a:cubicBezTo>
                  <a:pt x="570179" y="187205"/>
                  <a:pt x="548617" y="179533"/>
                  <a:pt x="517511" y="195086"/>
                </a:cubicBezTo>
                <a:cubicBezTo>
                  <a:pt x="423801" y="241942"/>
                  <a:pt x="552670" y="210302"/>
                  <a:pt x="388722" y="233723"/>
                </a:cubicBezTo>
                <a:cubicBezTo>
                  <a:pt x="298570" y="293824"/>
                  <a:pt x="337207" y="302409"/>
                  <a:pt x="272812" y="259481"/>
                </a:cubicBezTo>
                <a:cubicBezTo>
                  <a:pt x="251347" y="263774"/>
                  <a:pt x="228914" y="264673"/>
                  <a:pt x="208418" y="272359"/>
                </a:cubicBezTo>
                <a:cubicBezTo>
                  <a:pt x="193925" y="277794"/>
                  <a:pt x="184797" y="294363"/>
                  <a:pt x="169781" y="298117"/>
                </a:cubicBezTo>
                <a:cubicBezTo>
                  <a:pt x="132067" y="307545"/>
                  <a:pt x="92508" y="306703"/>
                  <a:pt x="53871" y="310996"/>
                </a:cubicBezTo>
                <a:cubicBezTo>
                  <a:pt x="49578" y="323875"/>
                  <a:pt x="50591" y="340033"/>
                  <a:pt x="40992" y="349633"/>
                </a:cubicBezTo>
                <a:cubicBezTo>
                  <a:pt x="1891" y="388735"/>
                  <a:pt x="-21386" y="326899"/>
                  <a:pt x="28113" y="401148"/>
                </a:cubicBezTo>
                <a:cubicBezTo>
                  <a:pt x="311448" y="396855"/>
                  <a:pt x="622350" y="510251"/>
                  <a:pt x="878119" y="388269"/>
                </a:cubicBezTo>
                <a:cubicBezTo>
                  <a:pt x="994429" y="332798"/>
                  <a:pt x="873812" y="130478"/>
                  <a:pt x="865240" y="1903"/>
                </a:cubicBezTo>
                <a:cubicBezTo>
                  <a:pt x="864954" y="-2380"/>
                  <a:pt x="843776" y="1903"/>
                  <a:pt x="839483" y="19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6337416" y="4613585"/>
            <a:ext cx="1018601" cy="1047885"/>
            <a:chOff x="3733800" y="4065028"/>
            <a:chExt cx="1018601" cy="1047885"/>
          </a:xfrm>
        </p:grpSpPr>
        <p:sp>
          <p:nvSpPr>
            <p:cNvPr id="51" name="Freeform 50"/>
            <p:cNvSpPr/>
            <p:nvPr/>
          </p:nvSpPr>
          <p:spPr>
            <a:xfrm>
              <a:off x="3985845" y="4065028"/>
              <a:ext cx="611950" cy="545609"/>
            </a:xfrm>
            <a:custGeom>
              <a:avLst/>
              <a:gdLst>
                <a:gd name="connsiteX0" fmla="*/ 148273 w 611950"/>
                <a:gd name="connsiteY0" fmla="*/ 545609 h 545609"/>
                <a:gd name="connsiteX1" fmla="*/ 148273 w 611950"/>
                <a:gd name="connsiteY1" fmla="*/ 545609 h 545609"/>
                <a:gd name="connsiteX2" fmla="*/ 109637 w 611950"/>
                <a:gd name="connsiteY2" fmla="*/ 442578 h 545609"/>
                <a:gd name="connsiteX3" fmla="*/ 32363 w 611950"/>
                <a:gd name="connsiteY3" fmla="*/ 391062 h 545609"/>
                <a:gd name="connsiteX4" fmla="*/ 19485 w 611950"/>
                <a:gd name="connsiteY4" fmla="*/ 288031 h 545609"/>
                <a:gd name="connsiteX5" fmla="*/ 96758 w 611950"/>
                <a:gd name="connsiteY5" fmla="*/ 262273 h 545609"/>
                <a:gd name="connsiteX6" fmla="*/ 135394 w 611950"/>
                <a:gd name="connsiteY6" fmla="*/ 249395 h 545609"/>
                <a:gd name="connsiteX7" fmla="*/ 174031 w 611950"/>
                <a:gd name="connsiteY7" fmla="*/ 210758 h 545609"/>
                <a:gd name="connsiteX8" fmla="*/ 199789 w 611950"/>
                <a:gd name="connsiteY8" fmla="*/ 56211 h 545609"/>
                <a:gd name="connsiteX9" fmla="*/ 238425 w 611950"/>
                <a:gd name="connsiteY9" fmla="*/ 197879 h 545609"/>
                <a:gd name="connsiteX10" fmla="*/ 238425 w 611950"/>
                <a:gd name="connsiteY10" fmla="*/ 300910 h 545609"/>
                <a:gd name="connsiteX11" fmla="*/ 277062 w 611950"/>
                <a:gd name="connsiteY11" fmla="*/ 288031 h 545609"/>
                <a:gd name="connsiteX12" fmla="*/ 328578 w 611950"/>
                <a:gd name="connsiteY12" fmla="*/ 210758 h 545609"/>
                <a:gd name="connsiteX13" fmla="*/ 341456 w 611950"/>
                <a:gd name="connsiteY13" fmla="*/ 172121 h 545609"/>
                <a:gd name="connsiteX14" fmla="*/ 367214 w 611950"/>
                <a:gd name="connsiteY14" fmla="*/ 133485 h 545609"/>
                <a:gd name="connsiteX15" fmla="*/ 380093 w 611950"/>
                <a:gd name="connsiteY15" fmla="*/ 43333 h 545609"/>
                <a:gd name="connsiteX16" fmla="*/ 392972 w 611950"/>
                <a:gd name="connsiteY16" fmla="*/ 107727 h 545609"/>
                <a:gd name="connsiteX17" fmla="*/ 418730 w 611950"/>
                <a:gd name="connsiteY17" fmla="*/ 185000 h 545609"/>
                <a:gd name="connsiteX18" fmla="*/ 431609 w 611950"/>
                <a:gd name="connsiteY18" fmla="*/ 288031 h 545609"/>
                <a:gd name="connsiteX19" fmla="*/ 470245 w 611950"/>
                <a:gd name="connsiteY19" fmla="*/ 262273 h 545609"/>
                <a:gd name="connsiteX20" fmla="*/ 496003 w 611950"/>
                <a:gd name="connsiteY20" fmla="*/ 185000 h 545609"/>
                <a:gd name="connsiteX21" fmla="*/ 508882 w 611950"/>
                <a:gd name="connsiteY21" fmla="*/ 146364 h 545609"/>
                <a:gd name="connsiteX22" fmla="*/ 521761 w 611950"/>
                <a:gd name="connsiteY22" fmla="*/ 107727 h 545609"/>
                <a:gd name="connsiteX23" fmla="*/ 534640 w 611950"/>
                <a:gd name="connsiteY23" fmla="*/ 69090 h 545609"/>
                <a:gd name="connsiteX24" fmla="*/ 521761 w 611950"/>
                <a:gd name="connsiteY24" fmla="*/ 4696 h 545609"/>
                <a:gd name="connsiteX25" fmla="*/ 560397 w 611950"/>
                <a:gd name="connsiteY25" fmla="*/ 17575 h 545609"/>
                <a:gd name="connsiteX26" fmla="*/ 586155 w 611950"/>
                <a:gd name="connsiteY26" fmla="*/ 94848 h 545609"/>
                <a:gd name="connsiteX27" fmla="*/ 611913 w 611950"/>
                <a:gd name="connsiteY27" fmla="*/ 133485 h 545609"/>
                <a:gd name="connsiteX28" fmla="*/ 599034 w 611950"/>
                <a:gd name="connsiteY28" fmla="*/ 262273 h 545609"/>
                <a:gd name="connsiteX29" fmla="*/ 599034 w 611950"/>
                <a:gd name="connsiteY29" fmla="*/ 429699 h 545609"/>
                <a:gd name="connsiteX30" fmla="*/ 560397 w 611950"/>
                <a:gd name="connsiteY30" fmla="*/ 442578 h 545609"/>
                <a:gd name="connsiteX31" fmla="*/ 547518 w 611950"/>
                <a:gd name="connsiteY31" fmla="*/ 481214 h 545609"/>
                <a:gd name="connsiteX32" fmla="*/ 508882 w 611950"/>
                <a:gd name="connsiteY32" fmla="*/ 494093 h 545609"/>
                <a:gd name="connsiteX33" fmla="*/ 367214 w 611950"/>
                <a:gd name="connsiteY33" fmla="*/ 506972 h 545609"/>
                <a:gd name="connsiteX34" fmla="*/ 328578 w 611950"/>
                <a:gd name="connsiteY34" fmla="*/ 519851 h 545609"/>
                <a:gd name="connsiteX35" fmla="*/ 148273 w 611950"/>
                <a:gd name="connsiteY35" fmla="*/ 545609 h 545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11950" h="545609">
                  <a:moveTo>
                    <a:pt x="148273" y="545609"/>
                  </a:moveTo>
                  <a:lnTo>
                    <a:pt x="148273" y="545609"/>
                  </a:lnTo>
                  <a:cubicBezTo>
                    <a:pt x="135394" y="511265"/>
                    <a:pt x="131644" y="471921"/>
                    <a:pt x="109637" y="442578"/>
                  </a:cubicBezTo>
                  <a:cubicBezTo>
                    <a:pt x="91063" y="417812"/>
                    <a:pt x="32363" y="391062"/>
                    <a:pt x="32363" y="391062"/>
                  </a:cubicBezTo>
                  <a:cubicBezTo>
                    <a:pt x="12468" y="361219"/>
                    <a:pt x="-21892" y="329409"/>
                    <a:pt x="19485" y="288031"/>
                  </a:cubicBezTo>
                  <a:cubicBezTo>
                    <a:pt x="38684" y="268832"/>
                    <a:pt x="71000" y="270859"/>
                    <a:pt x="96758" y="262273"/>
                  </a:cubicBezTo>
                  <a:lnTo>
                    <a:pt x="135394" y="249395"/>
                  </a:lnTo>
                  <a:cubicBezTo>
                    <a:pt x="148273" y="236516"/>
                    <a:pt x="171903" y="228847"/>
                    <a:pt x="174031" y="210758"/>
                  </a:cubicBezTo>
                  <a:cubicBezTo>
                    <a:pt x="194368" y="37893"/>
                    <a:pt x="102201" y="-8845"/>
                    <a:pt x="199789" y="56211"/>
                  </a:cubicBezTo>
                  <a:cubicBezTo>
                    <a:pt x="228840" y="172412"/>
                    <a:pt x="214353" y="125658"/>
                    <a:pt x="238425" y="197879"/>
                  </a:cubicBezTo>
                  <a:cubicBezTo>
                    <a:pt x="233003" y="219568"/>
                    <a:pt x="209506" y="279221"/>
                    <a:pt x="238425" y="300910"/>
                  </a:cubicBezTo>
                  <a:cubicBezTo>
                    <a:pt x="249286" y="309055"/>
                    <a:pt x="264183" y="292324"/>
                    <a:pt x="277062" y="288031"/>
                  </a:cubicBezTo>
                  <a:cubicBezTo>
                    <a:pt x="307686" y="196160"/>
                    <a:pt x="264261" y="307235"/>
                    <a:pt x="328578" y="210758"/>
                  </a:cubicBezTo>
                  <a:cubicBezTo>
                    <a:pt x="336108" y="199462"/>
                    <a:pt x="335385" y="184263"/>
                    <a:pt x="341456" y="172121"/>
                  </a:cubicBezTo>
                  <a:cubicBezTo>
                    <a:pt x="348378" y="158277"/>
                    <a:pt x="358628" y="146364"/>
                    <a:pt x="367214" y="133485"/>
                  </a:cubicBezTo>
                  <a:cubicBezTo>
                    <a:pt x="371507" y="103434"/>
                    <a:pt x="358628" y="64798"/>
                    <a:pt x="380093" y="43333"/>
                  </a:cubicBezTo>
                  <a:cubicBezTo>
                    <a:pt x="395571" y="27855"/>
                    <a:pt x="387212" y="86609"/>
                    <a:pt x="392972" y="107727"/>
                  </a:cubicBezTo>
                  <a:cubicBezTo>
                    <a:pt x="400116" y="133921"/>
                    <a:pt x="418730" y="185000"/>
                    <a:pt x="418730" y="185000"/>
                  </a:cubicBezTo>
                  <a:cubicBezTo>
                    <a:pt x="423023" y="219344"/>
                    <a:pt x="412410" y="259233"/>
                    <a:pt x="431609" y="288031"/>
                  </a:cubicBezTo>
                  <a:cubicBezTo>
                    <a:pt x="440195" y="300910"/>
                    <a:pt x="462042" y="275399"/>
                    <a:pt x="470245" y="262273"/>
                  </a:cubicBezTo>
                  <a:cubicBezTo>
                    <a:pt x="484635" y="239249"/>
                    <a:pt x="487417" y="210758"/>
                    <a:pt x="496003" y="185000"/>
                  </a:cubicBezTo>
                  <a:lnTo>
                    <a:pt x="508882" y="146364"/>
                  </a:lnTo>
                  <a:lnTo>
                    <a:pt x="521761" y="107727"/>
                  </a:lnTo>
                  <a:lnTo>
                    <a:pt x="534640" y="69090"/>
                  </a:lnTo>
                  <a:cubicBezTo>
                    <a:pt x="530347" y="47625"/>
                    <a:pt x="511972" y="24275"/>
                    <a:pt x="521761" y="4696"/>
                  </a:cubicBezTo>
                  <a:cubicBezTo>
                    <a:pt x="527832" y="-7446"/>
                    <a:pt x="552507" y="6528"/>
                    <a:pt x="560397" y="17575"/>
                  </a:cubicBezTo>
                  <a:cubicBezTo>
                    <a:pt x="576178" y="39669"/>
                    <a:pt x="571094" y="72257"/>
                    <a:pt x="586155" y="94848"/>
                  </a:cubicBezTo>
                  <a:lnTo>
                    <a:pt x="611913" y="133485"/>
                  </a:lnTo>
                  <a:cubicBezTo>
                    <a:pt x="607620" y="176414"/>
                    <a:pt x="599034" y="219130"/>
                    <a:pt x="599034" y="262273"/>
                  </a:cubicBezTo>
                  <a:cubicBezTo>
                    <a:pt x="599034" y="279588"/>
                    <a:pt x="628096" y="393372"/>
                    <a:pt x="599034" y="429699"/>
                  </a:cubicBezTo>
                  <a:cubicBezTo>
                    <a:pt x="590553" y="440300"/>
                    <a:pt x="573276" y="438285"/>
                    <a:pt x="560397" y="442578"/>
                  </a:cubicBezTo>
                  <a:cubicBezTo>
                    <a:pt x="556104" y="455457"/>
                    <a:pt x="557117" y="471615"/>
                    <a:pt x="547518" y="481214"/>
                  </a:cubicBezTo>
                  <a:cubicBezTo>
                    <a:pt x="537919" y="490813"/>
                    <a:pt x="522321" y="492173"/>
                    <a:pt x="508882" y="494093"/>
                  </a:cubicBezTo>
                  <a:cubicBezTo>
                    <a:pt x="461941" y="500799"/>
                    <a:pt x="414437" y="502679"/>
                    <a:pt x="367214" y="506972"/>
                  </a:cubicBezTo>
                  <a:cubicBezTo>
                    <a:pt x="354335" y="511265"/>
                    <a:pt x="341934" y="517423"/>
                    <a:pt x="328578" y="519851"/>
                  </a:cubicBezTo>
                  <a:cubicBezTo>
                    <a:pt x="237244" y="536457"/>
                    <a:pt x="178324" y="541316"/>
                    <a:pt x="148273" y="545609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733800" y="4544900"/>
              <a:ext cx="231819" cy="103300"/>
            </a:xfrm>
            <a:custGeom>
              <a:avLst/>
              <a:gdLst>
                <a:gd name="connsiteX0" fmla="*/ 0 w 231819"/>
                <a:gd name="connsiteY0" fmla="*/ 103300 h 103300"/>
                <a:gd name="connsiteX1" fmla="*/ 64394 w 231819"/>
                <a:gd name="connsiteY1" fmla="*/ 77542 h 103300"/>
                <a:gd name="connsiteX2" fmla="*/ 154546 w 231819"/>
                <a:gd name="connsiteY2" fmla="*/ 64663 h 103300"/>
                <a:gd name="connsiteX3" fmla="*/ 167425 w 231819"/>
                <a:gd name="connsiteY3" fmla="*/ 26027 h 103300"/>
                <a:gd name="connsiteX4" fmla="*/ 231819 w 231819"/>
                <a:gd name="connsiteY4" fmla="*/ 269 h 1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19" h="103300">
                  <a:moveTo>
                    <a:pt x="0" y="103300"/>
                  </a:moveTo>
                  <a:cubicBezTo>
                    <a:pt x="21465" y="94714"/>
                    <a:pt x="41966" y="83149"/>
                    <a:pt x="64394" y="77542"/>
                  </a:cubicBezTo>
                  <a:cubicBezTo>
                    <a:pt x="93843" y="70180"/>
                    <a:pt x="127395" y="78238"/>
                    <a:pt x="154546" y="64663"/>
                  </a:cubicBezTo>
                  <a:cubicBezTo>
                    <a:pt x="166688" y="58592"/>
                    <a:pt x="158944" y="36627"/>
                    <a:pt x="167425" y="26027"/>
                  </a:cubicBezTo>
                  <a:cubicBezTo>
                    <a:pt x="191842" y="-4493"/>
                    <a:pt x="202433" y="269"/>
                    <a:pt x="231819" y="269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3886200" y="4657758"/>
              <a:ext cx="193287" cy="219042"/>
            </a:xfrm>
            <a:custGeom>
              <a:avLst/>
              <a:gdLst>
                <a:gd name="connsiteX0" fmla="*/ 0 w 193287"/>
                <a:gd name="connsiteY0" fmla="*/ 219042 h 219042"/>
                <a:gd name="connsiteX1" fmla="*/ 12879 w 193287"/>
                <a:gd name="connsiteY1" fmla="*/ 154647 h 219042"/>
                <a:gd name="connsiteX2" fmla="*/ 51516 w 193287"/>
                <a:gd name="connsiteY2" fmla="*/ 141769 h 219042"/>
                <a:gd name="connsiteX3" fmla="*/ 128789 w 193287"/>
                <a:gd name="connsiteY3" fmla="*/ 128890 h 219042"/>
                <a:gd name="connsiteX4" fmla="*/ 141668 w 193287"/>
                <a:gd name="connsiteY4" fmla="*/ 90253 h 219042"/>
                <a:gd name="connsiteX5" fmla="*/ 154547 w 193287"/>
                <a:gd name="connsiteY5" fmla="*/ 25859 h 219042"/>
                <a:gd name="connsiteX6" fmla="*/ 193183 w 193287"/>
                <a:gd name="connsiteY6" fmla="*/ 101 h 219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287" h="219042">
                  <a:moveTo>
                    <a:pt x="0" y="219042"/>
                  </a:moveTo>
                  <a:cubicBezTo>
                    <a:pt x="4293" y="197577"/>
                    <a:pt x="736" y="172861"/>
                    <a:pt x="12879" y="154647"/>
                  </a:cubicBezTo>
                  <a:cubicBezTo>
                    <a:pt x="20409" y="143352"/>
                    <a:pt x="38264" y="144714"/>
                    <a:pt x="51516" y="141769"/>
                  </a:cubicBezTo>
                  <a:cubicBezTo>
                    <a:pt x="77007" y="136104"/>
                    <a:pt x="103031" y="133183"/>
                    <a:pt x="128789" y="128890"/>
                  </a:cubicBezTo>
                  <a:cubicBezTo>
                    <a:pt x="133082" y="116011"/>
                    <a:pt x="138375" y="103423"/>
                    <a:pt x="141668" y="90253"/>
                  </a:cubicBezTo>
                  <a:cubicBezTo>
                    <a:pt x="146977" y="69017"/>
                    <a:pt x="142405" y="44072"/>
                    <a:pt x="154547" y="25859"/>
                  </a:cubicBezTo>
                  <a:cubicBezTo>
                    <a:pt x="197256" y="-38204"/>
                    <a:pt x="193183" y="42312"/>
                    <a:pt x="193183" y="101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4301687" y="4694350"/>
              <a:ext cx="41713" cy="334850"/>
            </a:xfrm>
            <a:custGeom>
              <a:avLst/>
              <a:gdLst>
                <a:gd name="connsiteX0" fmla="*/ 0 w 41713"/>
                <a:gd name="connsiteY0" fmla="*/ 334850 h 334850"/>
                <a:gd name="connsiteX1" fmla="*/ 12879 w 41713"/>
                <a:gd name="connsiteY1" fmla="*/ 206062 h 334850"/>
                <a:gd name="connsiteX2" fmla="*/ 38637 w 41713"/>
                <a:gd name="connsiteY2" fmla="*/ 167425 h 334850"/>
                <a:gd name="connsiteX3" fmla="*/ 38637 w 41713"/>
                <a:gd name="connsiteY3" fmla="*/ 0 h 33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713" h="334850">
                  <a:moveTo>
                    <a:pt x="0" y="334850"/>
                  </a:moveTo>
                  <a:cubicBezTo>
                    <a:pt x="4293" y="291921"/>
                    <a:pt x="3178" y="248101"/>
                    <a:pt x="12879" y="206062"/>
                  </a:cubicBezTo>
                  <a:cubicBezTo>
                    <a:pt x="16360" y="190980"/>
                    <a:pt x="36717" y="182784"/>
                    <a:pt x="38637" y="167425"/>
                  </a:cubicBezTo>
                  <a:cubicBezTo>
                    <a:pt x="45559" y="112048"/>
                    <a:pt x="38637" y="55808"/>
                    <a:pt x="38637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468969" y="4623515"/>
              <a:ext cx="143220" cy="425003"/>
            </a:xfrm>
            <a:custGeom>
              <a:avLst/>
              <a:gdLst>
                <a:gd name="connsiteX0" fmla="*/ 0 w 143220"/>
                <a:gd name="connsiteY0" fmla="*/ 425003 h 425003"/>
                <a:gd name="connsiteX1" fmla="*/ 77273 w 143220"/>
                <a:gd name="connsiteY1" fmla="*/ 386367 h 425003"/>
                <a:gd name="connsiteX2" fmla="*/ 90152 w 143220"/>
                <a:gd name="connsiteY2" fmla="*/ 347730 h 425003"/>
                <a:gd name="connsiteX3" fmla="*/ 77273 w 143220"/>
                <a:gd name="connsiteY3" fmla="*/ 193184 h 425003"/>
                <a:gd name="connsiteX4" fmla="*/ 128789 w 143220"/>
                <a:gd name="connsiteY4" fmla="*/ 115910 h 425003"/>
                <a:gd name="connsiteX5" fmla="*/ 141668 w 143220"/>
                <a:gd name="connsiteY5" fmla="*/ 0 h 42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20" h="425003">
                  <a:moveTo>
                    <a:pt x="0" y="425003"/>
                  </a:moveTo>
                  <a:cubicBezTo>
                    <a:pt x="25758" y="412124"/>
                    <a:pt x="55408" y="405108"/>
                    <a:pt x="77273" y="386367"/>
                  </a:cubicBezTo>
                  <a:cubicBezTo>
                    <a:pt x="87580" y="377532"/>
                    <a:pt x="90152" y="361306"/>
                    <a:pt x="90152" y="347730"/>
                  </a:cubicBezTo>
                  <a:cubicBezTo>
                    <a:pt x="90152" y="296036"/>
                    <a:pt x="81566" y="244699"/>
                    <a:pt x="77273" y="193184"/>
                  </a:cubicBezTo>
                  <a:cubicBezTo>
                    <a:pt x="106850" y="74875"/>
                    <a:pt x="64105" y="196764"/>
                    <a:pt x="128789" y="115910"/>
                  </a:cubicBezTo>
                  <a:cubicBezTo>
                    <a:pt x="149814" y="89630"/>
                    <a:pt x="141668" y="21040"/>
                    <a:pt x="141668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4713668" y="4790941"/>
              <a:ext cx="38733" cy="321972"/>
            </a:xfrm>
            <a:custGeom>
              <a:avLst/>
              <a:gdLst>
                <a:gd name="connsiteX0" fmla="*/ 0 w 38733"/>
                <a:gd name="connsiteY0" fmla="*/ 321972 h 321972"/>
                <a:gd name="connsiteX1" fmla="*/ 38636 w 38733"/>
                <a:gd name="connsiteY1" fmla="*/ 257577 h 321972"/>
                <a:gd name="connsiteX2" fmla="*/ 12878 w 38733"/>
                <a:gd name="connsiteY2" fmla="*/ 141667 h 321972"/>
                <a:gd name="connsiteX3" fmla="*/ 38636 w 38733"/>
                <a:gd name="connsiteY3" fmla="*/ 0 h 32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33" h="321972">
                  <a:moveTo>
                    <a:pt x="0" y="321972"/>
                  </a:moveTo>
                  <a:cubicBezTo>
                    <a:pt x="12879" y="300507"/>
                    <a:pt x="33727" y="282123"/>
                    <a:pt x="38636" y="257577"/>
                  </a:cubicBezTo>
                  <a:cubicBezTo>
                    <a:pt x="40453" y="248494"/>
                    <a:pt x="16376" y="155659"/>
                    <a:pt x="12878" y="141667"/>
                  </a:cubicBezTo>
                  <a:cubicBezTo>
                    <a:pt x="26817" y="16217"/>
                    <a:pt x="8372" y="60528"/>
                    <a:pt x="38636" y="0"/>
                  </a:cubicBezTo>
                </a:path>
              </a:pathLst>
            </a:cu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Freeform 59"/>
          <p:cNvSpPr/>
          <p:nvPr/>
        </p:nvSpPr>
        <p:spPr>
          <a:xfrm>
            <a:off x="6934200" y="76200"/>
            <a:ext cx="2163651" cy="4327302"/>
          </a:xfrm>
          <a:custGeom>
            <a:avLst/>
            <a:gdLst>
              <a:gd name="connsiteX0" fmla="*/ 141668 w 2163651"/>
              <a:gd name="connsiteY0" fmla="*/ 4288665 h 4327302"/>
              <a:gd name="connsiteX1" fmla="*/ 77274 w 2163651"/>
              <a:gd name="connsiteY1" fmla="*/ 4262908 h 4327302"/>
              <a:gd name="connsiteX2" fmla="*/ 64395 w 2163651"/>
              <a:gd name="connsiteY2" fmla="*/ 4224271 h 4327302"/>
              <a:gd name="connsiteX3" fmla="*/ 103031 w 2163651"/>
              <a:gd name="connsiteY3" fmla="*/ 4121240 h 4327302"/>
              <a:gd name="connsiteX4" fmla="*/ 141668 w 2163651"/>
              <a:gd name="connsiteY4" fmla="*/ 4095482 h 4327302"/>
              <a:gd name="connsiteX5" fmla="*/ 167426 w 2163651"/>
              <a:gd name="connsiteY5" fmla="*/ 4056846 h 4327302"/>
              <a:gd name="connsiteX6" fmla="*/ 154547 w 2163651"/>
              <a:gd name="connsiteY6" fmla="*/ 3992451 h 4327302"/>
              <a:gd name="connsiteX7" fmla="*/ 77274 w 2163651"/>
              <a:gd name="connsiteY7" fmla="*/ 3863662 h 4327302"/>
              <a:gd name="connsiteX8" fmla="*/ 51516 w 2163651"/>
              <a:gd name="connsiteY8" fmla="*/ 3825026 h 4327302"/>
              <a:gd name="connsiteX9" fmla="*/ 25758 w 2163651"/>
              <a:gd name="connsiteY9" fmla="*/ 3786389 h 4327302"/>
              <a:gd name="connsiteX10" fmla="*/ 77274 w 2163651"/>
              <a:gd name="connsiteY10" fmla="*/ 3721995 h 4327302"/>
              <a:gd name="connsiteX11" fmla="*/ 115910 w 2163651"/>
              <a:gd name="connsiteY11" fmla="*/ 3644722 h 4327302"/>
              <a:gd name="connsiteX12" fmla="*/ 103031 w 2163651"/>
              <a:gd name="connsiteY12" fmla="*/ 3425781 h 4327302"/>
              <a:gd name="connsiteX13" fmla="*/ 103031 w 2163651"/>
              <a:gd name="connsiteY13" fmla="*/ 3232598 h 4327302"/>
              <a:gd name="connsiteX14" fmla="*/ 141668 w 2163651"/>
              <a:gd name="connsiteY14" fmla="*/ 3219719 h 4327302"/>
              <a:gd name="connsiteX15" fmla="*/ 167426 w 2163651"/>
              <a:gd name="connsiteY15" fmla="*/ 3181082 h 4327302"/>
              <a:gd name="connsiteX16" fmla="*/ 167426 w 2163651"/>
              <a:gd name="connsiteY16" fmla="*/ 2975020 h 4327302"/>
              <a:gd name="connsiteX17" fmla="*/ 154547 w 2163651"/>
              <a:gd name="connsiteY17" fmla="*/ 2936384 h 4327302"/>
              <a:gd name="connsiteX18" fmla="*/ 128789 w 2163651"/>
              <a:gd name="connsiteY18" fmla="*/ 2897747 h 4327302"/>
              <a:gd name="connsiteX19" fmla="*/ 128789 w 2163651"/>
              <a:gd name="connsiteY19" fmla="*/ 2627291 h 4327302"/>
              <a:gd name="connsiteX20" fmla="*/ 180305 w 2163651"/>
              <a:gd name="connsiteY20" fmla="*/ 2550017 h 4327302"/>
              <a:gd name="connsiteX21" fmla="*/ 206062 w 2163651"/>
              <a:gd name="connsiteY21" fmla="*/ 2472744 h 4327302"/>
              <a:gd name="connsiteX22" fmla="*/ 193183 w 2163651"/>
              <a:gd name="connsiteY22" fmla="*/ 2343955 h 4327302"/>
              <a:gd name="connsiteX23" fmla="*/ 167426 w 2163651"/>
              <a:gd name="connsiteY23" fmla="*/ 2305319 h 4327302"/>
              <a:gd name="connsiteX24" fmla="*/ 115910 w 2163651"/>
              <a:gd name="connsiteY24" fmla="*/ 2215167 h 4327302"/>
              <a:gd name="connsiteX25" fmla="*/ 115910 w 2163651"/>
              <a:gd name="connsiteY25" fmla="*/ 2021984 h 4327302"/>
              <a:gd name="connsiteX26" fmla="*/ 141668 w 2163651"/>
              <a:gd name="connsiteY26" fmla="*/ 1944710 h 4327302"/>
              <a:gd name="connsiteX27" fmla="*/ 128789 w 2163651"/>
              <a:gd name="connsiteY27" fmla="*/ 1790164 h 4327302"/>
              <a:gd name="connsiteX28" fmla="*/ 103031 w 2163651"/>
              <a:gd name="connsiteY28" fmla="*/ 1751527 h 4327302"/>
              <a:gd name="connsiteX29" fmla="*/ 51516 w 2163651"/>
              <a:gd name="connsiteY29" fmla="*/ 1661375 h 4327302"/>
              <a:gd name="connsiteX30" fmla="*/ 38637 w 2163651"/>
              <a:gd name="connsiteY30" fmla="*/ 1622739 h 4327302"/>
              <a:gd name="connsiteX31" fmla="*/ 77274 w 2163651"/>
              <a:gd name="connsiteY31" fmla="*/ 1545465 h 4327302"/>
              <a:gd name="connsiteX32" fmla="*/ 64395 w 2163651"/>
              <a:gd name="connsiteY32" fmla="*/ 1390919 h 4327302"/>
              <a:gd name="connsiteX33" fmla="*/ 12879 w 2163651"/>
              <a:gd name="connsiteY33" fmla="*/ 1275009 h 4327302"/>
              <a:gd name="connsiteX34" fmla="*/ 0 w 2163651"/>
              <a:gd name="connsiteY34" fmla="*/ 1236372 h 4327302"/>
              <a:gd name="connsiteX35" fmla="*/ 38637 w 2163651"/>
              <a:gd name="connsiteY35" fmla="*/ 1081826 h 4327302"/>
              <a:gd name="connsiteX36" fmla="*/ 115910 w 2163651"/>
              <a:gd name="connsiteY36" fmla="*/ 1056068 h 4327302"/>
              <a:gd name="connsiteX37" fmla="*/ 154547 w 2163651"/>
              <a:gd name="connsiteY37" fmla="*/ 1043189 h 4327302"/>
              <a:gd name="connsiteX38" fmla="*/ 193183 w 2163651"/>
              <a:gd name="connsiteY38" fmla="*/ 1017431 h 4327302"/>
              <a:gd name="connsiteX39" fmla="*/ 244699 w 2163651"/>
              <a:gd name="connsiteY39" fmla="*/ 940158 h 4327302"/>
              <a:gd name="connsiteX40" fmla="*/ 270457 w 2163651"/>
              <a:gd name="connsiteY40" fmla="*/ 862885 h 4327302"/>
              <a:gd name="connsiteX41" fmla="*/ 296214 w 2163651"/>
              <a:gd name="connsiteY41" fmla="*/ 682581 h 4327302"/>
              <a:gd name="connsiteX42" fmla="*/ 334851 w 2163651"/>
              <a:gd name="connsiteY42" fmla="*/ 528034 h 4327302"/>
              <a:gd name="connsiteX43" fmla="*/ 373488 w 2163651"/>
              <a:gd name="connsiteY43" fmla="*/ 502277 h 4327302"/>
              <a:gd name="connsiteX44" fmla="*/ 566671 w 2163651"/>
              <a:gd name="connsiteY44" fmla="*/ 489398 h 4327302"/>
              <a:gd name="connsiteX45" fmla="*/ 605307 w 2163651"/>
              <a:gd name="connsiteY45" fmla="*/ 463640 h 4327302"/>
              <a:gd name="connsiteX46" fmla="*/ 631065 w 2163651"/>
              <a:gd name="connsiteY46" fmla="*/ 386367 h 4327302"/>
              <a:gd name="connsiteX47" fmla="*/ 643944 w 2163651"/>
              <a:gd name="connsiteY47" fmla="*/ 347730 h 4327302"/>
              <a:gd name="connsiteX48" fmla="*/ 682581 w 2163651"/>
              <a:gd name="connsiteY48" fmla="*/ 270457 h 4327302"/>
              <a:gd name="connsiteX49" fmla="*/ 721217 w 2163651"/>
              <a:gd name="connsiteY49" fmla="*/ 244699 h 4327302"/>
              <a:gd name="connsiteX50" fmla="*/ 862885 w 2163651"/>
              <a:gd name="connsiteY50" fmla="*/ 218941 h 4327302"/>
              <a:gd name="connsiteX51" fmla="*/ 901521 w 2163651"/>
              <a:gd name="connsiteY51" fmla="*/ 141668 h 4327302"/>
              <a:gd name="connsiteX52" fmla="*/ 927279 w 2163651"/>
              <a:gd name="connsiteY52" fmla="*/ 103031 h 4327302"/>
              <a:gd name="connsiteX53" fmla="*/ 940158 w 2163651"/>
              <a:gd name="connsiteY53" fmla="*/ 64395 h 4327302"/>
              <a:gd name="connsiteX54" fmla="*/ 978795 w 2163651"/>
              <a:gd name="connsiteY54" fmla="*/ 38637 h 4327302"/>
              <a:gd name="connsiteX55" fmla="*/ 1120462 w 2163651"/>
              <a:gd name="connsiteY55" fmla="*/ 38637 h 4327302"/>
              <a:gd name="connsiteX56" fmla="*/ 1159099 w 2163651"/>
              <a:gd name="connsiteY56" fmla="*/ 12879 h 4327302"/>
              <a:gd name="connsiteX57" fmla="*/ 1197736 w 2163651"/>
              <a:gd name="connsiteY57" fmla="*/ 0 h 4327302"/>
              <a:gd name="connsiteX58" fmla="*/ 1416676 w 2163651"/>
              <a:gd name="connsiteY58" fmla="*/ 25758 h 4327302"/>
              <a:gd name="connsiteX59" fmla="*/ 1493950 w 2163651"/>
              <a:gd name="connsiteY59" fmla="*/ 51516 h 4327302"/>
              <a:gd name="connsiteX60" fmla="*/ 1532586 w 2163651"/>
              <a:gd name="connsiteY60" fmla="*/ 64395 h 4327302"/>
              <a:gd name="connsiteX61" fmla="*/ 1609859 w 2163651"/>
              <a:gd name="connsiteY61" fmla="*/ 77274 h 4327302"/>
              <a:gd name="connsiteX62" fmla="*/ 1751527 w 2163651"/>
              <a:gd name="connsiteY62" fmla="*/ 64395 h 4327302"/>
              <a:gd name="connsiteX63" fmla="*/ 1777285 w 2163651"/>
              <a:gd name="connsiteY63" fmla="*/ 25758 h 4327302"/>
              <a:gd name="connsiteX64" fmla="*/ 1854558 w 2163651"/>
              <a:gd name="connsiteY64" fmla="*/ 38637 h 4327302"/>
              <a:gd name="connsiteX65" fmla="*/ 1893195 w 2163651"/>
              <a:gd name="connsiteY65" fmla="*/ 64395 h 4327302"/>
              <a:gd name="connsiteX66" fmla="*/ 2047741 w 2163651"/>
              <a:gd name="connsiteY66" fmla="*/ 90153 h 4327302"/>
              <a:gd name="connsiteX67" fmla="*/ 2086378 w 2163651"/>
              <a:gd name="connsiteY67" fmla="*/ 115910 h 4327302"/>
              <a:gd name="connsiteX68" fmla="*/ 2137893 w 2163651"/>
              <a:gd name="connsiteY68" fmla="*/ 231820 h 4327302"/>
              <a:gd name="connsiteX69" fmla="*/ 2150772 w 2163651"/>
              <a:gd name="connsiteY69" fmla="*/ 270457 h 4327302"/>
              <a:gd name="connsiteX70" fmla="*/ 2163651 w 2163651"/>
              <a:gd name="connsiteY70" fmla="*/ 309093 h 4327302"/>
              <a:gd name="connsiteX71" fmla="*/ 2112136 w 2163651"/>
              <a:gd name="connsiteY71" fmla="*/ 386367 h 4327302"/>
              <a:gd name="connsiteX72" fmla="*/ 1828800 w 2163651"/>
              <a:gd name="connsiteY72" fmla="*/ 425003 h 4327302"/>
              <a:gd name="connsiteX73" fmla="*/ 1803043 w 2163651"/>
              <a:gd name="connsiteY73" fmla="*/ 463640 h 4327302"/>
              <a:gd name="connsiteX74" fmla="*/ 1751527 w 2163651"/>
              <a:gd name="connsiteY74" fmla="*/ 579550 h 4327302"/>
              <a:gd name="connsiteX75" fmla="*/ 1545465 w 2163651"/>
              <a:gd name="connsiteY75" fmla="*/ 579550 h 4327302"/>
              <a:gd name="connsiteX76" fmla="*/ 1506828 w 2163651"/>
              <a:gd name="connsiteY76" fmla="*/ 605308 h 4327302"/>
              <a:gd name="connsiteX77" fmla="*/ 1481071 w 2163651"/>
              <a:gd name="connsiteY77" fmla="*/ 643944 h 4327302"/>
              <a:gd name="connsiteX78" fmla="*/ 1416676 w 2163651"/>
              <a:gd name="connsiteY78" fmla="*/ 759854 h 4327302"/>
              <a:gd name="connsiteX79" fmla="*/ 1236372 w 2163651"/>
              <a:gd name="connsiteY79" fmla="*/ 798491 h 4327302"/>
              <a:gd name="connsiteX80" fmla="*/ 1197736 w 2163651"/>
              <a:gd name="connsiteY80" fmla="*/ 824248 h 4327302"/>
              <a:gd name="connsiteX81" fmla="*/ 1146220 w 2163651"/>
              <a:gd name="connsiteY81" fmla="*/ 901522 h 4327302"/>
              <a:gd name="connsiteX82" fmla="*/ 1133341 w 2163651"/>
              <a:gd name="connsiteY82" fmla="*/ 940158 h 4327302"/>
              <a:gd name="connsiteX83" fmla="*/ 1056068 w 2163651"/>
              <a:gd name="connsiteY83" fmla="*/ 1004553 h 4327302"/>
              <a:gd name="connsiteX84" fmla="*/ 1017431 w 2163651"/>
              <a:gd name="connsiteY84" fmla="*/ 1017431 h 4327302"/>
              <a:gd name="connsiteX85" fmla="*/ 888643 w 2163651"/>
              <a:gd name="connsiteY85" fmla="*/ 1043189 h 4327302"/>
              <a:gd name="connsiteX86" fmla="*/ 824248 w 2163651"/>
              <a:gd name="connsiteY86" fmla="*/ 1056068 h 4327302"/>
              <a:gd name="connsiteX87" fmla="*/ 708338 w 2163651"/>
              <a:gd name="connsiteY87" fmla="*/ 1107584 h 4327302"/>
              <a:gd name="connsiteX88" fmla="*/ 669702 w 2163651"/>
              <a:gd name="connsiteY88" fmla="*/ 1120462 h 4327302"/>
              <a:gd name="connsiteX89" fmla="*/ 631065 w 2163651"/>
              <a:gd name="connsiteY89" fmla="*/ 1133341 h 4327302"/>
              <a:gd name="connsiteX90" fmla="*/ 618186 w 2163651"/>
              <a:gd name="connsiteY90" fmla="*/ 1171978 h 4327302"/>
              <a:gd name="connsiteX91" fmla="*/ 579550 w 2163651"/>
              <a:gd name="connsiteY91" fmla="*/ 1262130 h 4327302"/>
              <a:gd name="connsiteX92" fmla="*/ 540913 w 2163651"/>
              <a:gd name="connsiteY92" fmla="*/ 1287888 h 4327302"/>
              <a:gd name="connsiteX93" fmla="*/ 515155 w 2163651"/>
              <a:gd name="connsiteY93" fmla="*/ 1416677 h 4327302"/>
              <a:gd name="connsiteX94" fmla="*/ 489397 w 2163651"/>
              <a:gd name="connsiteY94" fmla="*/ 1493950 h 4327302"/>
              <a:gd name="connsiteX95" fmla="*/ 463640 w 2163651"/>
              <a:gd name="connsiteY95" fmla="*/ 1571223 h 4327302"/>
              <a:gd name="connsiteX96" fmla="*/ 450761 w 2163651"/>
              <a:gd name="connsiteY96" fmla="*/ 1609860 h 4327302"/>
              <a:gd name="connsiteX97" fmla="*/ 437882 w 2163651"/>
              <a:gd name="connsiteY97" fmla="*/ 1674254 h 4327302"/>
              <a:gd name="connsiteX98" fmla="*/ 463640 w 2163651"/>
              <a:gd name="connsiteY98" fmla="*/ 1790164 h 4327302"/>
              <a:gd name="connsiteX99" fmla="*/ 502276 w 2163651"/>
              <a:gd name="connsiteY99" fmla="*/ 1867437 h 4327302"/>
              <a:gd name="connsiteX100" fmla="*/ 476519 w 2163651"/>
              <a:gd name="connsiteY100" fmla="*/ 2073499 h 4327302"/>
              <a:gd name="connsiteX101" fmla="*/ 463640 w 2163651"/>
              <a:gd name="connsiteY101" fmla="*/ 2112136 h 4327302"/>
              <a:gd name="connsiteX102" fmla="*/ 476519 w 2163651"/>
              <a:gd name="connsiteY102" fmla="*/ 2369713 h 4327302"/>
              <a:gd name="connsiteX103" fmla="*/ 502276 w 2163651"/>
              <a:gd name="connsiteY103" fmla="*/ 2459865 h 4327302"/>
              <a:gd name="connsiteX104" fmla="*/ 489397 w 2163651"/>
              <a:gd name="connsiteY104" fmla="*/ 2807595 h 4327302"/>
              <a:gd name="connsiteX105" fmla="*/ 476519 w 2163651"/>
              <a:gd name="connsiteY105" fmla="*/ 2859110 h 4327302"/>
              <a:gd name="connsiteX106" fmla="*/ 450761 w 2163651"/>
              <a:gd name="connsiteY106" fmla="*/ 2987899 h 4327302"/>
              <a:gd name="connsiteX107" fmla="*/ 463640 w 2163651"/>
              <a:gd name="connsiteY107" fmla="*/ 3168203 h 4327302"/>
              <a:gd name="connsiteX108" fmla="*/ 437882 w 2163651"/>
              <a:gd name="connsiteY108" fmla="*/ 3425781 h 4327302"/>
              <a:gd name="connsiteX109" fmla="*/ 463640 w 2163651"/>
              <a:gd name="connsiteY109" fmla="*/ 3657600 h 4327302"/>
              <a:gd name="connsiteX110" fmla="*/ 489397 w 2163651"/>
              <a:gd name="connsiteY110" fmla="*/ 3734874 h 4327302"/>
              <a:gd name="connsiteX111" fmla="*/ 515155 w 2163651"/>
              <a:gd name="connsiteY111" fmla="*/ 3773510 h 4327302"/>
              <a:gd name="connsiteX112" fmla="*/ 502276 w 2163651"/>
              <a:gd name="connsiteY112" fmla="*/ 3863662 h 4327302"/>
              <a:gd name="connsiteX113" fmla="*/ 502276 w 2163651"/>
              <a:gd name="connsiteY113" fmla="*/ 3966693 h 4327302"/>
              <a:gd name="connsiteX114" fmla="*/ 528034 w 2163651"/>
              <a:gd name="connsiteY114" fmla="*/ 4005330 h 4327302"/>
              <a:gd name="connsiteX115" fmla="*/ 502276 w 2163651"/>
              <a:gd name="connsiteY115" fmla="*/ 4250029 h 4327302"/>
              <a:gd name="connsiteX116" fmla="*/ 489397 w 2163651"/>
              <a:gd name="connsiteY116" fmla="*/ 4288665 h 4327302"/>
              <a:gd name="connsiteX117" fmla="*/ 412124 w 2163651"/>
              <a:gd name="connsiteY117" fmla="*/ 4327302 h 4327302"/>
              <a:gd name="connsiteX118" fmla="*/ 296214 w 2163651"/>
              <a:gd name="connsiteY118" fmla="*/ 4301544 h 4327302"/>
              <a:gd name="connsiteX119" fmla="*/ 167426 w 2163651"/>
              <a:gd name="connsiteY119" fmla="*/ 4288665 h 4327302"/>
              <a:gd name="connsiteX120" fmla="*/ 77274 w 2163651"/>
              <a:gd name="connsiteY120" fmla="*/ 4275786 h 432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2163651" h="4327302">
                <a:moveTo>
                  <a:pt x="141668" y="4288665"/>
                </a:moveTo>
                <a:cubicBezTo>
                  <a:pt x="120203" y="4280079"/>
                  <a:pt x="95034" y="4277708"/>
                  <a:pt x="77274" y="4262908"/>
                </a:cubicBezTo>
                <a:cubicBezTo>
                  <a:pt x="66845" y="4254217"/>
                  <a:pt x="64395" y="4237847"/>
                  <a:pt x="64395" y="4224271"/>
                </a:cubicBezTo>
                <a:cubicBezTo>
                  <a:pt x="64395" y="4187415"/>
                  <a:pt x="76385" y="4147886"/>
                  <a:pt x="103031" y="4121240"/>
                </a:cubicBezTo>
                <a:cubicBezTo>
                  <a:pt x="113976" y="4110295"/>
                  <a:pt x="128789" y="4104068"/>
                  <a:pt x="141668" y="4095482"/>
                </a:cubicBezTo>
                <a:cubicBezTo>
                  <a:pt x="150254" y="4082603"/>
                  <a:pt x="165506" y="4072205"/>
                  <a:pt x="167426" y="4056846"/>
                </a:cubicBezTo>
                <a:cubicBezTo>
                  <a:pt x="170141" y="4035125"/>
                  <a:pt x="161469" y="4013218"/>
                  <a:pt x="154547" y="3992451"/>
                </a:cubicBezTo>
                <a:cubicBezTo>
                  <a:pt x="141348" y="3952853"/>
                  <a:pt x="96864" y="3893047"/>
                  <a:pt x="77274" y="3863662"/>
                </a:cubicBezTo>
                <a:lnTo>
                  <a:pt x="51516" y="3825026"/>
                </a:lnTo>
                <a:lnTo>
                  <a:pt x="25758" y="3786389"/>
                </a:lnTo>
                <a:cubicBezTo>
                  <a:pt x="50831" y="3711171"/>
                  <a:pt x="19019" y="3780251"/>
                  <a:pt x="77274" y="3721995"/>
                </a:cubicBezTo>
                <a:cubicBezTo>
                  <a:pt x="102238" y="3697030"/>
                  <a:pt x="105436" y="3676144"/>
                  <a:pt x="115910" y="3644722"/>
                </a:cubicBezTo>
                <a:cubicBezTo>
                  <a:pt x="111617" y="3571742"/>
                  <a:pt x="108861" y="3498655"/>
                  <a:pt x="103031" y="3425781"/>
                </a:cubicBezTo>
                <a:cubicBezTo>
                  <a:pt x="98540" y="3369647"/>
                  <a:pt x="74598" y="3289464"/>
                  <a:pt x="103031" y="3232598"/>
                </a:cubicBezTo>
                <a:cubicBezTo>
                  <a:pt x="109102" y="3220456"/>
                  <a:pt x="128789" y="3224012"/>
                  <a:pt x="141668" y="3219719"/>
                </a:cubicBezTo>
                <a:cubicBezTo>
                  <a:pt x="150254" y="3206840"/>
                  <a:pt x="160504" y="3194926"/>
                  <a:pt x="167426" y="3181082"/>
                </a:cubicBezTo>
                <a:cubicBezTo>
                  <a:pt x="199376" y="3117184"/>
                  <a:pt x="175698" y="3041198"/>
                  <a:pt x="167426" y="2975020"/>
                </a:cubicBezTo>
                <a:cubicBezTo>
                  <a:pt x="165742" y="2961549"/>
                  <a:pt x="160618" y="2948526"/>
                  <a:pt x="154547" y="2936384"/>
                </a:cubicBezTo>
                <a:cubicBezTo>
                  <a:pt x="147625" y="2922540"/>
                  <a:pt x="137375" y="2910626"/>
                  <a:pt x="128789" y="2897747"/>
                </a:cubicBezTo>
                <a:cubicBezTo>
                  <a:pt x="108004" y="2793823"/>
                  <a:pt x="96966" y="2767310"/>
                  <a:pt x="128789" y="2627291"/>
                </a:cubicBezTo>
                <a:cubicBezTo>
                  <a:pt x="135650" y="2597104"/>
                  <a:pt x="180305" y="2550017"/>
                  <a:pt x="180305" y="2550017"/>
                </a:cubicBezTo>
                <a:cubicBezTo>
                  <a:pt x="188891" y="2524259"/>
                  <a:pt x="208764" y="2499760"/>
                  <a:pt x="206062" y="2472744"/>
                </a:cubicBezTo>
                <a:cubicBezTo>
                  <a:pt x="201769" y="2429814"/>
                  <a:pt x="202884" y="2385994"/>
                  <a:pt x="193183" y="2343955"/>
                </a:cubicBezTo>
                <a:cubicBezTo>
                  <a:pt x="189703" y="2328873"/>
                  <a:pt x="175105" y="2318758"/>
                  <a:pt x="167426" y="2305319"/>
                </a:cubicBezTo>
                <a:cubicBezTo>
                  <a:pt x="102075" y="2190953"/>
                  <a:pt x="178658" y="2309286"/>
                  <a:pt x="115910" y="2215167"/>
                </a:cubicBezTo>
                <a:cubicBezTo>
                  <a:pt x="94513" y="2129580"/>
                  <a:pt x="93439" y="2149320"/>
                  <a:pt x="115910" y="2021984"/>
                </a:cubicBezTo>
                <a:cubicBezTo>
                  <a:pt x="120629" y="1995246"/>
                  <a:pt x="141668" y="1944710"/>
                  <a:pt x="141668" y="1944710"/>
                </a:cubicBezTo>
                <a:cubicBezTo>
                  <a:pt x="137375" y="1893195"/>
                  <a:pt x="138927" y="1840854"/>
                  <a:pt x="128789" y="1790164"/>
                </a:cubicBezTo>
                <a:cubicBezTo>
                  <a:pt x="125753" y="1774986"/>
                  <a:pt x="109953" y="1765371"/>
                  <a:pt x="103031" y="1751527"/>
                </a:cubicBezTo>
                <a:cubicBezTo>
                  <a:pt x="53863" y="1653191"/>
                  <a:pt x="144944" y="1785949"/>
                  <a:pt x="51516" y="1661375"/>
                </a:cubicBezTo>
                <a:cubicBezTo>
                  <a:pt x="47223" y="1648496"/>
                  <a:pt x="38637" y="1636314"/>
                  <a:pt x="38637" y="1622739"/>
                </a:cubicBezTo>
                <a:cubicBezTo>
                  <a:pt x="38637" y="1596078"/>
                  <a:pt x="64251" y="1565000"/>
                  <a:pt x="77274" y="1545465"/>
                </a:cubicBezTo>
                <a:cubicBezTo>
                  <a:pt x="72981" y="1493950"/>
                  <a:pt x="72894" y="1441910"/>
                  <a:pt x="64395" y="1390919"/>
                </a:cubicBezTo>
                <a:cubicBezTo>
                  <a:pt x="47782" y="1291241"/>
                  <a:pt x="45694" y="1340639"/>
                  <a:pt x="12879" y="1275009"/>
                </a:cubicBezTo>
                <a:cubicBezTo>
                  <a:pt x="6808" y="1262867"/>
                  <a:pt x="4293" y="1249251"/>
                  <a:pt x="0" y="1236372"/>
                </a:cubicBezTo>
                <a:cubicBezTo>
                  <a:pt x="1947" y="1224689"/>
                  <a:pt x="20629" y="1087829"/>
                  <a:pt x="38637" y="1081826"/>
                </a:cubicBezTo>
                <a:lnTo>
                  <a:pt x="115910" y="1056068"/>
                </a:lnTo>
                <a:lnTo>
                  <a:pt x="154547" y="1043189"/>
                </a:lnTo>
                <a:cubicBezTo>
                  <a:pt x="167426" y="1034603"/>
                  <a:pt x="182990" y="1029080"/>
                  <a:pt x="193183" y="1017431"/>
                </a:cubicBezTo>
                <a:cubicBezTo>
                  <a:pt x="213568" y="994133"/>
                  <a:pt x="234909" y="969526"/>
                  <a:pt x="244699" y="940158"/>
                </a:cubicBezTo>
                <a:cubicBezTo>
                  <a:pt x="253285" y="914400"/>
                  <a:pt x="265993" y="889667"/>
                  <a:pt x="270457" y="862885"/>
                </a:cubicBezTo>
                <a:cubicBezTo>
                  <a:pt x="286596" y="766053"/>
                  <a:pt x="283318" y="792197"/>
                  <a:pt x="296214" y="682581"/>
                </a:cubicBezTo>
                <a:cubicBezTo>
                  <a:pt x="303851" y="617664"/>
                  <a:pt x="290297" y="572587"/>
                  <a:pt x="334851" y="528034"/>
                </a:cubicBezTo>
                <a:cubicBezTo>
                  <a:pt x="345796" y="517089"/>
                  <a:pt x="358220" y="504822"/>
                  <a:pt x="373488" y="502277"/>
                </a:cubicBezTo>
                <a:cubicBezTo>
                  <a:pt x="437147" y="491667"/>
                  <a:pt x="502277" y="493691"/>
                  <a:pt x="566671" y="489398"/>
                </a:cubicBezTo>
                <a:cubicBezTo>
                  <a:pt x="579550" y="480812"/>
                  <a:pt x="597104" y="476766"/>
                  <a:pt x="605307" y="463640"/>
                </a:cubicBezTo>
                <a:cubicBezTo>
                  <a:pt x="619697" y="440616"/>
                  <a:pt x="622479" y="412125"/>
                  <a:pt x="631065" y="386367"/>
                </a:cubicBezTo>
                <a:lnTo>
                  <a:pt x="643944" y="347730"/>
                </a:lnTo>
                <a:cubicBezTo>
                  <a:pt x="654419" y="316305"/>
                  <a:pt x="657614" y="295424"/>
                  <a:pt x="682581" y="270457"/>
                </a:cubicBezTo>
                <a:cubicBezTo>
                  <a:pt x="693526" y="259512"/>
                  <a:pt x="706990" y="250796"/>
                  <a:pt x="721217" y="244699"/>
                </a:cubicBezTo>
                <a:cubicBezTo>
                  <a:pt x="751578" y="231687"/>
                  <a:pt x="841995" y="221925"/>
                  <a:pt x="862885" y="218941"/>
                </a:cubicBezTo>
                <a:cubicBezTo>
                  <a:pt x="936700" y="108221"/>
                  <a:pt x="848204" y="248305"/>
                  <a:pt x="901521" y="141668"/>
                </a:cubicBezTo>
                <a:cubicBezTo>
                  <a:pt x="908443" y="127823"/>
                  <a:pt x="920357" y="116875"/>
                  <a:pt x="927279" y="103031"/>
                </a:cubicBezTo>
                <a:cubicBezTo>
                  <a:pt x="933350" y="90889"/>
                  <a:pt x="931677" y="74995"/>
                  <a:pt x="940158" y="64395"/>
                </a:cubicBezTo>
                <a:cubicBezTo>
                  <a:pt x="949828" y="52308"/>
                  <a:pt x="965916" y="47223"/>
                  <a:pt x="978795" y="38637"/>
                </a:cubicBezTo>
                <a:cubicBezTo>
                  <a:pt x="1039128" y="58748"/>
                  <a:pt x="1032357" y="62666"/>
                  <a:pt x="1120462" y="38637"/>
                </a:cubicBezTo>
                <a:cubicBezTo>
                  <a:pt x="1135395" y="34564"/>
                  <a:pt x="1145254" y="19801"/>
                  <a:pt x="1159099" y="12879"/>
                </a:cubicBezTo>
                <a:cubicBezTo>
                  <a:pt x="1171241" y="6808"/>
                  <a:pt x="1184857" y="4293"/>
                  <a:pt x="1197736" y="0"/>
                </a:cubicBezTo>
                <a:cubicBezTo>
                  <a:pt x="1269736" y="6000"/>
                  <a:pt x="1345783" y="6424"/>
                  <a:pt x="1416676" y="25758"/>
                </a:cubicBezTo>
                <a:cubicBezTo>
                  <a:pt x="1442871" y="32902"/>
                  <a:pt x="1468192" y="42930"/>
                  <a:pt x="1493950" y="51516"/>
                </a:cubicBezTo>
                <a:cubicBezTo>
                  <a:pt x="1506829" y="55809"/>
                  <a:pt x="1519195" y="62163"/>
                  <a:pt x="1532586" y="64395"/>
                </a:cubicBezTo>
                <a:lnTo>
                  <a:pt x="1609859" y="77274"/>
                </a:lnTo>
                <a:cubicBezTo>
                  <a:pt x="1657082" y="72981"/>
                  <a:pt x="1706206" y="78340"/>
                  <a:pt x="1751527" y="64395"/>
                </a:cubicBezTo>
                <a:cubicBezTo>
                  <a:pt x="1766321" y="59843"/>
                  <a:pt x="1762269" y="29512"/>
                  <a:pt x="1777285" y="25758"/>
                </a:cubicBezTo>
                <a:cubicBezTo>
                  <a:pt x="1802618" y="19425"/>
                  <a:pt x="1828800" y="34344"/>
                  <a:pt x="1854558" y="38637"/>
                </a:cubicBezTo>
                <a:cubicBezTo>
                  <a:pt x="1867437" y="47223"/>
                  <a:pt x="1879351" y="57473"/>
                  <a:pt x="1893195" y="64395"/>
                </a:cubicBezTo>
                <a:cubicBezTo>
                  <a:pt x="1936348" y="85972"/>
                  <a:pt x="2011013" y="86072"/>
                  <a:pt x="2047741" y="90153"/>
                </a:cubicBezTo>
                <a:cubicBezTo>
                  <a:pt x="2060620" y="98739"/>
                  <a:pt x="2075433" y="104965"/>
                  <a:pt x="2086378" y="115910"/>
                </a:cubicBezTo>
                <a:cubicBezTo>
                  <a:pt x="2116992" y="146524"/>
                  <a:pt x="2125141" y="193563"/>
                  <a:pt x="2137893" y="231820"/>
                </a:cubicBezTo>
                <a:lnTo>
                  <a:pt x="2150772" y="270457"/>
                </a:lnTo>
                <a:lnTo>
                  <a:pt x="2163651" y="309093"/>
                </a:lnTo>
                <a:cubicBezTo>
                  <a:pt x="2146479" y="334851"/>
                  <a:pt x="2141505" y="376578"/>
                  <a:pt x="2112136" y="386367"/>
                </a:cubicBezTo>
                <a:cubicBezTo>
                  <a:pt x="1969572" y="433886"/>
                  <a:pt x="2061960" y="410430"/>
                  <a:pt x="1828800" y="425003"/>
                </a:cubicBezTo>
                <a:cubicBezTo>
                  <a:pt x="1820214" y="437882"/>
                  <a:pt x="1810722" y="450201"/>
                  <a:pt x="1803043" y="463640"/>
                </a:cubicBezTo>
                <a:cubicBezTo>
                  <a:pt x="1778976" y="505758"/>
                  <a:pt x="1769929" y="533545"/>
                  <a:pt x="1751527" y="579550"/>
                </a:cubicBezTo>
                <a:cubicBezTo>
                  <a:pt x="1663110" y="561866"/>
                  <a:pt x="1660252" y="554953"/>
                  <a:pt x="1545465" y="579550"/>
                </a:cubicBezTo>
                <a:cubicBezTo>
                  <a:pt x="1530330" y="582793"/>
                  <a:pt x="1519707" y="596722"/>
                  <a:pt x="1506828" y="605308"/>
                </a:cubicBezTo>
                <a:cubicBezTo>
                  <a:pt x="1498242" y="618187"/>
                  <a:pt x="1487993" y="630100"/>
                  <a:pt x="1481071" y="643944"/>
                </a:cubicBezTo>
                <a:cubicBezTo>
                  <a:pt x="1463945" y="678197"/>
                  <a:pt x="1463085" y="748252"/>
                  <a:pt x="1416676" y="759854"/>
                </a:cubicBezTo>
                <a:cubicBezTo>
                  <a:pt x="1288312" y="791945"/>
                  <a:pt x="1348564" y="779792"/>
                  <a:pt x="1236372" y="798491"/>
                </a:cubicBezTo>
                <a:cubicBezTo>
                  <a:pt x="1223493" y="807077"/>
                  <a:pt x="1207928" y="812599"/>
                  <a:pt x="1197736" y="824248"/>
                </a:cubicBezTo>
                <a:cubicBezTo>
                  <a:pt x="1177351" y="847546"/>
                  <a:pt x="1156010" y="872153"/>
                  <a:pt x="1146220" y="901522"/>
                </a:cubicBezTo>
                <a:cubicBezTo>
                  <a:pt x="1141927" y="914401"/>
                  <a:pt x="1140871" y="928863"/>
                  <a:pt x="1133341" y="940158"/>
                </a:cubicBezTo>
                <a:cubicBezTo>
                  <a:pt x="1119099" y="961521"/>
                  <a:pt x="1079827" y="992674"/>
                  <a:pt x="1056068" y="1004553"/>
                </a:cubicBezTo>
                <a:cubicBezTo>
                  <a:pt x="1043926" y="1010624"/>
                  <a:pt x="1030659" y="1014378"/>
                  <a:pt x="1017431" y="1017431"/>
                </a:cubicBezTo>
                <a:cubicBezTo>
                  <a:pt x="974773" y="1027275"/>
                  <a:pt x="931572" y="1034603"/>
                  <a:pt x="888643" y="1043189"/>
                </a:cubicBezTo>
                <a:lnTo>
                  <a:pt x="824248" y="1056068"/>
                </a:lnTo>
                <a:cubicBezTo>
                  <a:pt x="763022" y="1096887"/>
                  <a:pt x="800294" y="1076932"/>
                  <a:pt x="708338" y="1107584"/>
                </a:cubicBezTo>
                <a:lnTo>
                  <a:pt x="669702" y="1120462"/>
                </a:lnTo>
                <a:lnTo>
                  <a:pt x="631065" y="1133341"/>
                </a:lnTo>
                <a:cubicBezTo>
                  <a:pt x="626772" y="1146220"/>
                  <a:pt x="621916" y="1158925"/>
                  <a:pt x="618186" y="1171978"/>
                </a:cubicBezTo>
                <a:cubicBezTo>
                  <a:pt x="606364" y="1213356"/>
                  <a:pt x="610918" y="1230761"/>
                  <a:pt x="579550" y="1262130"/>
                </a:cubicBezTo>
                <a:cubicBezTo>
                  <a:pt x="568605" y="1273075"/>
                  <a:pt x="553792" y="1279302"/>
                  <a:pt x="540913" y="1287888"/>
                </a:cubicBezTo>
                <a:cubicBezTo>
                  <a:pt x="505199" y="1395029"/>
                  <a:pt x="559551" y="1224297"/>
                  <a:pt x="515155" y="1416677"/>
                </a:cubicBezTo>
                <a:cubicBezTo>
                  <a:pt x="509050" y="1443133"/>
                  <a:pt x="497983" y="1468192"/>
                  <a:pt x="489397" y="1493950"/>
                </a:cubicBezTo>
                <a:lnTo>
                  <a:pt x="463640" y="1571223"/>
                </a:lnTo>
                <a:cubicBezTo>
                  <a:pt x="459347" y="1584102"/>
                  <a:pt x="453423" y="1596548"/>
                  <a:pt x="450761" y="1609860"/>
                </a:cubicBezTo>
                <a:lnTo>
                  <a:pt x="437882" y="1674254"/>
                </a:lnTo>
                <a:cubicBezTo>
                  <a:pt x="442829" y="1703934"/>
                  <a:pt x="447788" y="1758459"/>
                  <a:pt x="463640" y="1790164"/>
                </a:cubicBezTo>
                <a:cubicBezTo>
                  <a:pt x="513572" y="1890029"/>
                  <a:pt x="469904" y="1770321"/>
                  <a:pt x="502276" y="1867437"/>
                </a:cubicBezTo>
                <a:cubicBezTo>
                  <a:pt x="494279" y="1955398"/>
                  <a:pt x="495527" y="1997465"/>
                  <a:pt x="476519" y="2073499"/>
                </a:cubicBezTo>
                <a:cubicBezTo>
                  <a:pt x="473227" y="2086669"/>
                  <a:pt x="467933" y="2099257"/>
                  <a:pt x="463640" y="2112136"/>
                </a:cubicBezTo>
                <a:cubicBezTo>
                  <a:pt x="467933" y="2197995"/>
                  <a:pt x="469380" y="2284044"/>
                  <a:pt x="476519" y="2369713"/>
                </a:cubicBezTo>
                <a:cubicBezTo>
                  <a:pt x="478316" y="2391281"/>
                  <a:pt x="494823" y="2437506"/>
                  <a:pt x="502276" y="2459865"/>
                </a:cubicBezTo>
                <a:cubicBezTo>
                  <a:pt x="497983" y="2575775"/>
                  <a:pt x="496864" y="2691846"/>
                  <a:pt x="489397" y="2807595"/>
                </a:cubicBezTo>
                <a:cubicBezTo>
                  <a:pt x="488257" y="2825258"/>
                  <a:pt x="479685" y="2841695"/>
                  <a:pt x="476519" y="2859110"/>
                </a:cubicBezTo>
                <a:cubicBezTo>
                  <a:pt x="452842" y="2989334"/>
                  <a:pt x="477210" y="2908553"/>
                  <a:pt x="450761" y="2987899"/>
                </a:cubicBezTo>
                <a:cubicBezTo>
                  <a:pt x="455054" y="3048000"/>
                  <a:pt x="463640" y="3107949"/>
                  <a:pt x="463640" y="3168203"/>
                </a:cubicBezTo>
                <a:cubicBezTo>
                  <a:pt x="463640" y="3286119"/>
                  <a:pt x="454279" y="3327399"/>
                  <a:pt x="437882" y="3425781"/>
                </a:cubicBezTo>
                <a:cubicBezTo>
                  <a:pt x="443726" y="3501753"/>
                  <a:pt x="443191" y="3582620"/>
                  <a:pt x="463640" y="3657600"/>
                </a:cubicBezTo>
                <a:cubicBezTo>
                  <a:pt x="470784" y="3683795"/>
                  <a:pt x="474336" y="3712283"/>
                  <a:pt x="489397" y="3734874"/>
                </a:cubicBezTo>
                <a:lnTo>
                  <a:pt x="515155" y="3773510"/>
                </a:lnTo>
                <a:cubicBezTo>
                  <a:pt x="510862" y="3803561"/>
                  <a:pt x="508229" y="3833896"/>
                  <a:pt x="502276" y="3863662"/>
                </a:cubicBezTo>
                <a:cubicBezTo>
                  <a:pt x="490574" y="3922173"/>
                  <a:pt x="473676" y="3890426"/>
                  <a:pt x="502276" y="3966693"/>
                </a:cubicBezTo>
                <a:cubicBezTo>
                  <a:pt x="507711" y="3981186"/>
                  <a:pt x="519448" y="3992451"/>
                  <a:pt x="528034" y="4005330"/>
                </a:cubicBezTo>
                <a:cubicBezTo>
                  <a:pt x="520393" y="4112296"/>
                  <a:pt x="524502" y="4161125"/>
                  <a:pt x="502276" y="4250029"/>
                </a:cubicBezTo>
                <a:cubicBezTo>
                  <a:pt x="498983" y="4263199"/>
                  <a:pt x="497877" y="4278064"/>
                  <a:pt x="489397" y="4288665"/>
                </a:cubicBezTo>
                <a:cubicBezTo>
                  <a:pt x="471239" y="4311362"/>
                  <a:pt x="437577" y="4318818"/>
                  <a:pt x="412124" y="4327302"/>
                </a:cubicBezTo>
                <a:cubicBezTo>
                  <a:pt x="377144" y="4318557"/>
                  <a:pt x="331253" y="4306216"/>
                  <a:pt x="296214" y="4301544"/>
                </a:cubicBezTo>
                <a:cubicBezTo>
                  <a:pt x="253449" y="4295842"/>
                  <a:pt x="210355" y="4292958"/>
                  <a:pt x="167426" y="4288665"/>
                </a:cubicBezTo>
                <a:cubicBezTo>
                  <a:pt x="103416" y="4272662"/>
                  <a:pt x="133610" y="4275786"/>
                  <a:pt x="77274" y="4275786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4495800" y="5791200"/>
            <a:ext cx="1460075" cy="8522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18487943">
            <a:off x="6079056" y="5052921"/>
            <a:ext cx="1460075" cy="8522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rot="16200000">
            <a:off x="6321474" y="2865396"/>
            <a:ext cx="1798750" cy="547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200400" y="228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Ideal Air Flow</a:t>
            </a:r>
            <a:endParaRPr lang="en-US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2400" y="1118468"/>
            <a:ext cx="6527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Air flows through the fuel, combines with the outgas, and combusts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Convection draws the hot air upward to the stovepipe, which draws more air through the intake to balance the pressures</a:t>
            </a:r>
          </a:p>
        </p:txBody>
      </p:sp>
    </p:spTree>
    <p:extLst>
      <p:ext uri="{BB962C8B-B14F-4D97-AF65-F5344CB8AC3E}">
        <p14:creationId xmlns:p14="http://schemas.microsoft.com/office/powerpoint/2010/main" val="1815298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079575" y="1828800"/>
            <a:ext cx="3048000" cy="4800600"/>
            <a:chOff x="2209800" y="152400"/>
            <a:chExt cx="3048000" cy="480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429000" y="2743200"/>
              <a:ext cx="18288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57800" y="27432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343400" y="4953000"/>
              <a:ext cx="9144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29000" y="2743200"/>
              <a:ext cx="0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9800" y="2514600"/>
              <a:ext cx="1219200" cy="1143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429000" y="3657600"/>
              <a:ext cx="1219200" cy="57150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572000" y="3962400"/>
              <a:ext cx="152400" cy="226186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0" y="3581400"/>
              <a:ext cx="114300" cy="228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038600" y="3473271"/>
              <a:ext cx="228600" cy="4572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86200" y="3473271"/>
              <a:ext cx="381000" cy="10812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2209800"/>
              <a:ext cx="85725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63037" y="2209800"/>
              <a:ext cx="113763" cy="5334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44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38600" y="152400"/>
              <a:ext cx="0" cy="22098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562600" y="4302624"/>
            <a:ext cx="1970544" cy="1488576"/>
            <a:chOff x="2937171" y="3810000"/>
            <a:chExt cx="1970544" cy="1488576"/>
          </a:xfrm>
        </p:grpSpPr>
        <p:grpSp>
          <p:nvGrpSpPr>
            <p:cNvPr id="44" name="Group 43"/>
            <p:cNvGrpSpPr/>
            <p:nvPr/>
          </p:nvGrpSpPr>
          <p:grpSpPr>
            <a:xfrm>
              <a:off x="2937171" y="3810000"/>
              <a:ext cx="1939629" cy="1488576"/>
              <a:chOff x="2944725" y="3810000"/>
              <a:chExt cx="1939629" cy="1488576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2944725" y="3810000"/>
                <a:ext cx="1932075" cy="1488576"/>
              </a:xfrm>
              <a:custGeom>
                <a:avLst/>
                <a:gdLst>
                  <a:gd name="connsiteX0" fmla="*/ 682824 w 1932075"/>
                  <a:gd name="connsiteY0" fmla="*/ 180304 h 1488576"/>
                  <a:gd name="connsiteX1" fmla="*/ 682824 w 1932075"/>
                  <a:gd name="connsiteY1" fmla="*/ 180304 h 1488576"/>
                  <a:gd name="connsiteX2" fmla="*/ 579793 w 1932075"/>
                  <a:gd name="connsiteY2" fmla="*/ 51515 h 1488576"/>
                  <a:gd name="connsiteX3" fmla="*/ 502520 w 1932075"/>
                  <a:gd name="connsiteY3" fmla="*/ 0 h 1488576"/>
                  <a:gd name="connsiteX4" fmla="*/ 373731 w 1932075"/>
                  <a:gd name="connsiteY4" fmla="*/ 12879 h 1488576"/>
                  <a:gd name="connsiteX5" fmla="*/ 335095 w 1932075"/>
                  <a:gd name="connsiteY5" fmla="*/ 51515 h 1488576"/>
                  <a:gd name="connsiteX6" fmla="*/ 309337 w 1932075"/>
                  <a:gd name="connsiteY6" fmla="*/ 90152 h 1488576"/>
                  <a:gd name="connsiteX7" fmla="*/ 13123 w 1932075"/>
                  <a:gd name="connsiteY7" fmla="*/ 103031 h 1488576"/>
                  <a:gd name="connsiteX8" fmla="*/ 13123 w 1932075"/>
                  <a:gd name="connsiteY8" fmla="*/ 270456 h 1488576"/>
                  <a:gd name="connsiteX9" fmla="*/ 26002 w 1932075"/>
                  <a:gd name="connsiteY9" fmla="*/ 309093 h 1488576"/>
                  <a:gd name="connsiteX10" fmla="*/ 64638 w 1932075"/>
                  <a:gd name="connsiteY10" fmla="*/ 321972 h 1488576"/>
                  <a:gd name="connsiteX11" fmla="*/ 103275 w 1932075"/>
                  <a:gd name="connsiteY11" fmla="*/ 399245 h 1488576"/>
                  <a:gd name="connsiteX12" fmla="*/ 116154 w 1932075"/>
                  <a:gd name="connsiteY12" fmla="*/ 437881 h 1488576"/>
                  <a:gd name="connsiteX13" fmla="*/ 154791 w 1932075"/>
                  <a:gd name="connsiteY13" fmla="*/ 450760 h 1488576"/>
                  <a:gd name="connsiteX14" fmla="*/ 193427 w 1932075"/>
                  <a:gd name="connsiteY14" fmla="*/ 476518 h 1488576"/>
                  <a:gd name="connsiteX15" fmla="*/ 232064 w 1932075"/>
                  <a:gd name="connsiteY15" fmla="*/ 489397 h 1488576"/>
                  <a:gd name="connsiteX16" fmla="*/ 322216 w 1932075"/>
                  <a:gd name="connsiteY16" fmla="*/ 579549 h 1488576"/>
                  <a:gd name="connsiteX17" fmla="*/ 360853 w 1932075"/>
                  <a:gd name="connsiteY17" fmla="*/ 618186 h 1488576"/>
                  <a:gd name="connsiteX18" fmla="*/ 399489 w 1932075"/>
                  <a:gd name="connsiteY18" fmla="*/ 643943 h 1488576"/>
                  <a:gd name="connsiteX19" fmla="*/ 438126 w 1932075"/>
                  <a:gd name="connsiteY19" fmla="*/ 721217 h 1488576"/>
                  <a:gd name="connsiteX20" fmla="*/ 515399 w 1932075"/>
                  <a:gd name="connsiteY20" fmla="*/ 772732 h 1488576"/>
                  <a:gd name="connsiteX21" fmla="*/ 541157 w 1932075"/>
                  <a:gd name="connsiteY21" fmla="*/ 811369 h 1488576"/>
                  <a:gd name="connsiteX22" fmla="*/ 554036 w 1932075"/>
                  <a:gd name="connsiteY22" fmla="*/ 850005 h 1488576"/>
                  <a:gd name="connsiteX23" fmla="*/ 631309 w 1932075"/>
                  <a:gd name="connsiteY23" fmla="*/ 914400 h 1488576"/>
                  <a:gd name="connsiteX24" fmla="*/ 695703 w 1932075"/>
                  <a:gd name="connsiteY24" fmla="*/ 991673 h 1488576"/>
                  <a:gd name="connsiteX25" fmla="*/ 747219 w 1932075"/>
                  <a:gd name="connsiteY25" fmla="*/ 1004552 h 1488576"/>
                  <a:gd name="connsiteX26" fmla="*/ 785855 w 1932075"/>
                  <a:gd name="connsiteY26" fmla="*/ 1017431 h 1488576"/>
                  <a:gd name="connsiteX27" fmla="*/ 824492 w 1932075"/>
                  <a:gd name="connsiteY27" fmla="*/ 1043188 h 1488576"/>
                  <a:gd name="connsiteX28" fmla="*/ 966160 w 1932075"/>
                  <a:gd name="connsiteY28" fmla="*/ 1068946 h 1488576"/>
                  <a:gd name="connsiteX29" fmla="*/ 1004796 w 1932075"/>
                  <a:gd name="connsiteY29" fmla="*/ 1094704 h 1488576"/>
                  <a:gd name="connsiteX30" fmla="*/ 1094948 w 1932075"/>
                  <a:gd name="connsiteY30" fmla="*/ 1120462 h 1488576"/>
                  <a:gd name="connsiteX31" fmla="*/ 1210858 w 1932075"/>
                  <a:gd name="connsiteY31" fmla="*/ 1197735 h 1488576"/>
                  <a:gd name="connsiteX32" fmla="*/ 1249495 w 1932075"/>
                  <a:gd name="connsiteY32" fmla="*/ 1223493 h 1488576"/>
                  <a:gd name="connsiteX33" fmla="*/ 1326768 w 1932075"/>
                  <a:gd name="connsiteY33" fmla="*/ 1249250 h 1488576"/>
                  <a:gd name="connsiteX34" fmla="*/ 1365405 w 1932075"/>
                  <a:gd name="connsiteY34" fmla="*/ 1262129 h 1488576"/>
                  <a:gd name="connsiteX35" fmla="*/ 1442678 w 1932075"/>
                  <a:gd name="connsiteY35" fmla="*/ 1313645 h 1488576"/>
                  <a:gd name="connsiteX36" fmla="*/ 1558588 w 1932075"/>
                  <a:gd name="connsiteY36" fmla="*/ 1352281 h 1488576"/>
                  <a:gd name="connsiteX37" fmla="*/ 1597224 w 1932075"/>
                  <a:gd name="connsiteY37" fmla="*/ 1365160 h 1488576"/>
                  <a:gd name="connsiteX38" fmla="*/ 1700255 w 1932075"/>
                  <a:gd name="connsiteY38" fmla="*/ 1390918 h 1488576"/>
                  <a:gd name="connsiteX39" fmla="*/ 1713134 w 1932075"/>
                  <a:gd name="connsiteY39" fmla="*/ 1429555 h 1488576"/>
                  <a:gd name="connsiteX40" fmla="*/ 1790407 w 1932075"/>
                  <a:gd name="connsiteY40" fmla="*/ 1455312 h 1488576"/>
                  <a:gd name="connsiteX41" fmla="*/ 1919196 w 1932075"/>
                  <a:gd name="connsiteY41" fmla="*/ 1468191 h 1488576"/>
                  <a:gd name="connsiteX42" fmla="*/ 1932075 w 1932075"/>
                  <a:gd name="connsiteY42" fmla="*/ 1429555 h 1488576"/>
                  <a:gd name="connsiteX43" fmla="*/ 1738892 w 1932075"/>
                  <a:gd name="connsiteY43" fmla="*/ 1300766 h 1488576"/>
                  <a:gd name="connsiteX44" fmla="*/ 1726013 w 1932075"/>
                  <a:gd name="connsiteY44" fmla="*/ 1262129 h 1488576"/>
                  <a:gd name="connsiteX45" fmla="*/ 1674498 w 1932075"/>
                  <a:gd name="connsiteY45" fmla="*/ 1249250 h 1488576"/>
                  <a:gd name="connsiteX46" fmla="*/ 1597224 w 1932075"/>
                  <a:gd name="connsiteY46" fmla="*/ 1262129 h 1488576"/>
                  <a:gd name="connsiteX47" fmla="*/ 1416920 w 1932075"/>
                  <a:gd name="connsiteY47" fmla="*/ 1236372 h 1488576"/>
                  <a:gd name="connsiteX48" fmla="*/ 1365405 w 1932075"/>
                  <a:gd name="connsiteY48" fmla="*/ 1171977 h 1488576"/>
                  <a:gd name="connsiteX49" fmla="*/ 1339647 w 1932075"/>
                  <a:gd name="connsiteY49" fmla="*/ 1133341 h 1488576"/>
                  <a:gd name="connsiteX50" fmla="*/ 1172222 w 1932075"/>
                  <a:gd name="connsiteY50" fmla="*/ 1120462 h 1488576"/>
                  <a:gd name="connsiteX51" fmla="*/ 1146464 w 1932075"/>
                  <a:gd name="connsiteY51" fmla="*/ 1043188 h 1488576"/>
                  <a:gd name="connsiteX52" fmla="*/ 1133585 w 1932075"/>
                  <a:gd name="connsiteY52" fmla="*/ 1004552 h 1488576"/>
                  <a:gd name="connsiteX53" fmla="*/ 1056312 w 1932075"/>
                  <a:gd name="connsiteY53" fmla="*/ 978794 h 1488576"/>
                  <a:gd name="connsiteX54" fmla="*/ 1017675 w 1932075"/>
                  <a:gd name="connsiteY54" fmla="*/ 965915 h 1488576"/>
                  <a:gd name="connsiteX55" fmla="*/ 979038 w 1932075"/>
                  <a:gd name="connsiteY55" fmla="*/ 927279 h 1488576"/>
                  <a:gd name="connsiteX56" fmla="*/ 966160 w 1932075"/>
                  <a:gd name="connsiteY56" fmla="*/ 888642 h 1488576"/>
                  <a:gd name="connsiteX57" fmla="*/ 888886 w 1932075"/>
                  <a:gd name="connsiteY57" fmla="*/ 862884 h 1488576"/>
                  <a:gd name="connsiteX58" fmla="*/ 850250 w 1932075"/>
                  <a:gd name="connsiteY58" fmla="*/ 837126 h 1488576"/>
                  <a:gd name="connsiteX59" fmla="*/ 811613 w 1932075"/>
                  <a:gd name="connsiteY59" fmla="*/ 824248 h 1488576"/>
                  <a:gd name="connsiteX60" fmla="*/ 760098 w 1932075"/>
                  <a:gd name="connsiteY60" fmla="*/ 695459 h 1488576"/>
                  <a:gd name="connsiteX61" fmla="*/ 695703 w 1932075"/>
                  <a:gd name="connsiteY61" fmla="*/ 579549 h 1488576"/>
                  <a:gd name="connsiteX62" fmla="*/ 682824 w 1932075"/>
                  <a:gd name="connsiteY62" fmla="*/ 180304 h 148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32075" h="1488576">
                    <a:moveTo>
                      <a:pt x="682824" y="180304"/>
                    </a:moveTo>
                    <a:lnTo>
                      <a:pt x="682824" y="180304"/>
                    </a:lnTo>
                    <a:cubicBezTo>
                      <a:pt x="654731" y="140973"/>
                      <a:pt x="621418" y="83890"/>
                      <a:pt x="579793" y="51515"/>
                    </a:cubicBezTo>
                    <a:cubicBezTo>
                      <a:pt x="555357" y="32509"/>
                      <a:pt x="502520" y="0"/>
                      <a:pt x="502520" y="0"/>
                    </a:cubicBezTo>
                    <a:cubicBezTo>
                      <a:pt x="459590" y="4293"/>
                      <a:pt x="414967" y="191"/>
                      <a:pt x="373731" y="12879"/>
                    </a:cubicBezTo>
                    <a:cubicBezTo>
                      <a:pt x="356323" y="18235"/>
                      <a:pt x="346755" y="37523"/>
                      <a:pt x="335095" y="51515"/>
                    </a:cubicBezTo>
                    <a:cubicBezTo>
                      <a:pt x="325186" y="63406"/>
                      <a:pt x="324621" y="87707"/>
                      <a:pt x="309337" y="90152"/>
                    </a:cubicBezTo>
                    <a:cubicBezTo>
                      <a:pt x="211747" y="105767"/>
                      <a:pt x="111861" y="98738"/>
                      <a:pt x="13123" y="103031"/>
                    </a:cubicBezTo>
                    <a:cubicBezTo>
                      <a:pt x="-2155" y="194695"/>
                      <a:pt x="-6462" y="172532"/>
                      <a:pt x="13123" y="270456"/>
                    </a:cubicBezTo>
                    <a:cubicBezTo>
                      <a:pt x="15785" y="283768"/>
                      <a:pt x="16403" y="299493"/>
                      <a:pt x="26002" y="309093"/>
                    </a:cubicBezTo>
                    <a:cubicBezTo>
                      <a:pt x="35601" y="318692"/>
                      <a:pt x="51759" y="317679"/>
                      <a:pt x="64638" y="321972"/>
                    </a:cubicBezTo>
                    <a:cubicBezTo>
                      <a:pt x="97009" y="419084"/>
                      <a:pt x="53343" y="299382"/>
                      <a:pt x="103275" y="399245"/>
                    </a:cubicBezTo>
                    <a:cubicBezTo>
                      <a:pt x="109346" y="411387"/>
                      <a:pt x="106555" y="428282"/>
                      <a:pt x="116154" y="437881"/>
                    </a:cubicBezTo>
                    <a:cubicBezTo>
                      <a:pt x="125754" y="447480"/>
                      <a:pt x="141912" y="446467"/>
                      <a:pt x="154791" y="450760"/>
                    </a:cubicBezTo>
                    <a:cubicBezTo>
                      <a:pt x="167670" y="459346"/>
                      <a:pt x="179583" y="469596"/>
                      <a:pt x="193427" y="476518"/>
                    </a:cubicBezTo>
                    <a:cubicBezTo>
                      <a:pt x="205569" y="482589"/>
                      <a:pt x="222465" y="479798"/>
                      <a:pt x="232064" y="489397"/>
                    </a:cubicBezTo>
                    <a:cubicBezTo>
                      <a:pt x="335394" y="592727"/>
                      <a:pt x="234790" y="550407"/>
                      <a:pt x="322216" y="579549"/>
                    </a:cubicBezTo>
                    <a:cubicBezTo>
                      <a:pt x="335095" y="592428"/>
                      <a:pt x="346861" y="606526"/>
                      <a:pt x="360853" y="618186"/>
                    </a:cubicBezTo>
                    <a:cubicBezTo>
                      <a:pt x="372744" y="628095"/>
                      <a:pt x="389820" y="631857"/>
                      <a:pt x="399489" y="643943"/>
                    </a:cubicBezTo>
                    <a:cubicBezTo>
                      <a:pt x="451546" y="709015"/>
                      <a:pt x="365748" y="657887"/>
                      <a:pt x="438126" y="721217"/>
                    </a:cubicBezTo>
                    <a:cubicBezTo>
                      <a:pt x="461423" y="741602"/>
                      <a:pt x="515399" y="772732"/>
                      <a:pt x="515399" y="772732"/>
                    </a:cubicBezTo>
                    <a:cubicBezTo>
                      <a:pt x="523985" y="785611"/>
                      <a:pt x="534235" y="797525"/>
                      <a:pt x="541157" y="811369"/>
                    </a:cubicBezTo>
                    <a:cubicBezTo>
                      <a:pt x="547228" y="823511"/>
                      <a:pt x="546506" y="838710"/>
                      <a:pt x="554036" y="850005"/>
                    </a:cubicBezTo>
                    <a:cubicBezTo>
                      <a:pt x="573870" y="879756"/>
                      <a:pt x="602798" y="895393"/>
                      <a:pt x="631309" y="914400"/>
                    </a:cubicBezTo>
                    <a:cubicBezTo>
                      <a:pt x="647721" y="939018"/>
                      <a:pt x="669008" y="976418"/>
                      <a:pt x="695703" y="991673"/>
                    </a:cubicBezTo>
                    <a:cubicBezTo>
                      <a:pt x="711071" y="1000455"/>
                      <a:pt x="730200" y="999689"/>
                      <a:pt x="747219" y="1004552"/>
                    </a:cubicBezTo>
                    <a:cubicBezTo>
                      <a:pt x="760272" y="1008281"/>
                      <a:pt x="773713" y="1011360"/>
                      <a:pt x="785855" y="1017431"/>
                    </a:cubicBezTo>
                    <a:cubicBezTo>
                      <a:pt x="799699" y="1024353"/>
                      <a:pt x="810648" y="1036266"/>
                      <a:pt x="824492" y="1043188"/>
                    </a:cubicBezTo>
                    <a:cubicBezTo>
                      <a:pt x="864200" y="1063041"/>
                      <a:pt x="930640" y="1064506"/>
                      <a:pt x="966160" y="1068946"/>
                    </a:cubicBezTo>
                    <a:cubicBezTo>
                      <a:pt x="979039" y="1077532"/>
                      <a:pt x="990952" y="1087782"/>
                      <a:pt x="1004796" y="1094704"/>
                    </a:cubicBezTo>
                    <a:cubicBezTo>
                      <a:pt x="1023271" y="1103942"/>
                      <a:pt x="1078444" y="1116336"/>
                      <a:pt x="1094948" y="1120462"/>
                    </a:cubicBezTo>
                    <a:lnTo>
                      <a:pt x="1210858" y="1197735"/>
                    </a:lnTo>
                    <a:cubicBezTo>
                      <a:pt x="1223737" y="1206321"/>
                      <a:pt x="1234811" y="1218598"/>
                      <a:pt x="1249495" y="1223493"/>
                    </a:cubicBezTo>
                    <a:lnTo>
                      <a:pt x="1326768" y="1249250"/>
                    </a:lnTo>
                    <a:lnTo>
                      <a:pt x="1365405" y="1262129"/>
                    </a:lnTo>
                    <a:cubicBezTo>
                      <a:pt x="1391163" y="1279301"/>
                      <a:pt x="1413310" y="1303855"/>
                      <a:pt x="1442678" y="1313645"/>
                    </a:cubicBezTo>
                    <a:lnTo>
                      <a:pt x="1558588" y="1352281"/>
                    </a:lnTo>
                    <a:cubicBezTo>
                      <a:pt x="1571467" y="1356574"/>
                      <a:pt x="1584054" y="1361867"/>
                      <a:pt x="1597224" y="1365160"/>
                    </a:cubicBezTo>
                    <a:lnTo>
                      <a:pt x="1700255" y="1390918"/>
                    </a:lnTo>
                    <a:cubicBezTo>
                      <a:pt x="1704548" y="1403797"/>
                      <a:pt x="1702087" y="1421664"/>
                      <a:pt x="1713134" y="1429555"/>
                    </a:cubicBezTo>
                    <a:cubicBezTo>
                      <a:pt x="1735228" y="1445336"/>
                      <a:pt x="1790407" y="1455312"/>
                      <a:pt x="1790407" y="1455312"/>
                    </a:cubicBezTo>
                    <a:cubicBezTo>
                      <a:pt x="1837838" y="1486932"/>
                      <a:pt x="1846009" y="1504784"/>
                      <a:pt x="1919196" y="1468191"/>
                    </a:cubicBezTo>
                    <a:cubicBezTo>
                      <a:pt x="1931338" y="1462120"/>
                      <a:pt x="1927782" y="1442434"/>
                      <a:pt x="1932075" y="1429555"/>
                    </a:cubicBezTo>
                    <a:cubicBezTo>
                      <a:pt x="1909382" y="1225320"/>
                      <a:pt x="1962869" y="1360494"/>
                      <a:pt x="1738892" y="1300766"/>
                    </a:cubicBezTo>
                    <a:cubicBezTo>
                      <a:pt x="1725775" y="1297268"/>
                      <a:pt x="1736614" y="1270610"/>
                      <a:pt x="1726013" y="1262129"/>
                    </a:cubicBezTo>
                    <a:cubicBezTo>
                      <a:pt x="1712192" y="1251072"/>
                      <a:pt x="1691670" y="1253543"/>
                      <a:pt x="1674498" y="1249250"/>
                    </a:cubicBezTo>
                    <a:cubicBezTo>
                      <a:pt x="1648740" y="1253543"/>
                      <a:pt x="1623337" y="1262129"/>
                      <a:pt x="1597224" y="1262129"/>
                    </a:cubicBezTo>
                    <a:cubicBezTo>
                      <a:pt x="1484365" y="1262129"/>
                      <a:pt x="1488423" y="1260204"/>
                      <a:pt x="1416920" y="1236372"/>
                    </a:cubicBezTo>
                    <a:cubicBezTo>
                      <a:pt x="1391848" y="1161155"/>
                      <a:pt x="1423658" y="1230230"/>
                      <a:pt x="1365405" y="1171977"/>
                    </a:cubicBezTo>
                    <a:cubicBezTo>
                      <a:pt x="1354460" y="1161032"/>
                      <a:pt x="1354603" y="1137329"/>
                      <a:pt x="1339647" y="1133341"/>
                    </a:cubicBezTo>
                    <a:cubicBezTo>
                      <a:pt x="1285564" y="1118919"/>
                      <a:pt x="1228030" y="1124755"/>
                      <a:pt x="1172222" y="1120462"/>
                    </a:cubicBezTo>
                    <a:lnTo>
                      <a:pt x="1146464" y="1043188"/>
                    </a:lnTo>
                    <a:cubicBezTo>
                      <a:pt x="1142171" y="1030309"/>
                      <a:pt x="1146464" y="1008845"/>
                      <a:pt x="1133585" y="1004552"/>
                    </a:cubicBezTo>
                    <a:lnTo>
                      <a:pt x="1056312" y="978794"/>
                    </a:lnTo>
                    <a:lnTo>
                      <a:pt x="1017675" y="965915"/>
                    </a:lnTo>
                    <a:cubicBezTo>
                      <a:pt x="1004796" y="953036"/>
                      <a:pt x="989141" y="942434"/>
                      <a:pt x="979038" y="927279"/>
                    </a:cubicBezTo>
                    <a:cubicBezTo>
                      <a:pt x="971508" y="915983"/>
                      <a:pt x="977207" y="896533"/>
                      <a:pt x="966160" y="888642"/>
                    </a:cubicBezTo>
                    <a:cubicBezTo>
                      <a:pt x="944066" y="872861"/>
                      <a:pt x="888886" y="862884"/>
                      <a:pt x="888886" y="862884"/>
                    </a:cubicBezTo>
                    <a:cubicBezTo>
                      <a:pt x="876007" y="854298"/>
                      <a:pt x="864094" y="844048"/>
                      <a:pt x="850250" y="837126"/>
                    </a:cubicBezTo>
                    <a:cubicBezTo>
                      <a:pt x="838108" y="831055"/>
                      <a:pt x="816655" y="836853"/>
                      <a:pt x="811613" y="824248"/>
                    </a:cubicBezTo>
                    <a:cubicBezTo>
                      <a:pt x="754100" y="680467"/>
                      <a:pt x="850677" y="725653"/>
                      <a:pt x="760098" y="695459"/>
                    </a:cubicBezTo>
                    <a:cubicBezTo>
                      <a:pt x="701052" y="606890"/>
                      <a:pt x="718371" y="647554"/>
                      <a:pt x="695703" y="579549"/>
                    </a:cubicBezTo>
                    <a:cubicBezTo>
                      <a:pt x="719486" y="365505"/>
                      <a:pt x="684970" y="246845"/>
                      <a:pt x="682824" y="18030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641521" y="4430332"/>
                <a:ext cx="1242833" cy="734096"/>
              </a:xfrm>
              <a:custGeom>
                <a:avLst/>
                <a:gdLst>
                  <a:gd name="connsiteX0" fmla="*/ 41837 w 1242833"/>
                  <a:gd name="connsiteY0" fmla="*/ 25758 h 734096"/>
                  <a:gd name="connsiteX1" fmla="*/ 41837 w 1242833"/>
                  <a:gd name="connsiteY1" fmla="*/ 25758 h 734096"/>
                  <a:gd name="connsiteX2" fmla="*/ 16079 w 1242833"/>
                  <a:gd name="connsiteY2" fmla="*/ 167426 h 734096"/>
                  <a:gd name="connsiteX3" fmla="*/ 28958 w 1242833"/>
                  <a:gd name="connsiteY3" fmla="*/ 244699 h 734096"/>
                  <a:gd name="connsiteX4" fmla="*/ 106231 w 1242833"/>
                  <a:gd name="connsiteY4" fmla="*/ 270457 h 734096"/>
                  <a:gd name="connsiteX5" fmla="*/ 119110 w 1242833"/>
                  <a:gd name="connsiteY5" fmla="*/ 309093 h 734096"/>
                  <a:gd name="connsiteX6" fmla="*/ 157747 w 1242833"/>
                  <a:gd name="connsiteY6" fmla="*/ 321972 h 734096"/>
                  <a:gd name="connsiteX7" fmla="*/ 196383 w 1242833"/>
                  <a:gd name="connsiteY7" fmla="*/ 347730 h 734096"/>
                  <a:gd name="connsiteX8" fmla="*/ 222141 w 1242833"/>
                  <a:gd name="connsiteY8" fmla="*/ 386367 h 734096"/>
                  <a:gd name="connsiteX9" fmla="*/ 299414 w 1242833"/>
                  <a:gd name="connsiteY9" fmla="*/ 412124 h 734096"/>
                  <a:gd name="connsiteX10" fmla="*/ 376687 w 1242833"/>
                  <a:gd name="connsiteY10" fmla="*/ 463640 h 734096"/>
                  <a:gd name="connsiteX11" fmla="*/ 402445 w 1242833"/>
                  <a:gd name="connsiteY11" fmla="*/ 502276 h 734096"/>
                  <a:gd name="connsiteX12" fmla="*/ 441082 w 1242833"/>
                  <a:gd name="connsiteY12" fmla="*/ 515155 h 734096"/>
                  <a:gd name="connsiteX13" fmla="*/ 556992 w 1242833"/>
                  <a:gd name="connsiteY13" fmla="*/ 540913 h 734096"/>
                  <a:gd name="connsiteX14" fmla="*/ 672902 w 1242833"/>
                  <a:gd name="connsiteY14" fmla="*/ 592429 h 734096"/>
                  <a:gd name="connsiteX15" fmla="*/ 711538 w 1242833"/>
                  <a:gd name="connsiteY15" fmla="*/ 605307 h 734096"/>
                  <a:gd name="connsiteX16" fmla="*/ 737296 w 1242833"/>
                  <a:gd name="connsiteY16" fmla="*/ 643944 h 734096"/>
                  <a:gd name="connsiteX17" fmla="*/ 904721 w 1242833"/>
                  <a:gd name="connsiteY17" fmla="*/ 682581 h 734096"/>
                  <a:gd name="connsiteX18" fmla="*/ 981994 w 1242833"/>
                  <a:gd name="connsiteY18" fmla="*/ 708338 h 734096"/>
                  <a:gd name="connsiteX19" fmla="*/ 1085025 w 1242833"/>
                  <a:gd name="connsiteY19" fmla="*/ 734096 h 734096"/>
                  <a:gd name="connsiteX20" fmla="*/ 1239572 w 1242833"/>
                  <a:gd name="connsiteY20" fmla="*/ 721217 h 734096"/>
                  <a:gd name="connsiteX21" fmla="*/ 1200935 w 1242833"/>
                  <a:gd name="connsiteY21" fmla="*/ 695460 h 734096"/>
                  <a:gd name="connsiteX22" fmla="*/ 1136541 w 1242833"/>
                  <a:gd name="connsiteY22" fmla="*/ 682581 h 734096"/>
                  <a:gd name="connsiteX23" fmla="*/ 1110783 w 1242833"/>
                  <a:gd name="connsiteY23" fmla="*/ 643944 h 734096"/>
                  <a:gd name="connsiteX24" fmla="*/ 1059268 w 1242833"/>
                  <a:gd name="connsiteY24" fmla="*/ 618186 h 734096"/>
                  <a:gd name="connsiteX25" fmla="*/ 853206 w 1242833"/>
                  <a:gd name="connsiteY25" fmla="*/ 579550 h 734096"/>
                  <a:gd name="connsiteX26" fmla="*/ 827448 w 1242833"/>
                  <a:gd name="connsiteY26" fmla="*/ 540913 h 734096"/>
                  <a:gd name="connsiteX27" fmla="*/ 788811 w 1242833"/>
                  <a:gd name="connsiteY27" fmla="*/ 515155 h 734096"/>
                  <a:gd name="connsiteX28" fmla="*/ 634265 w 1242833"/>
                  <a:gd name="connsiteY28" fmla="*/ 489398 h 734096"/>
                  <a:gd name="connsiteX29" fmla="*/ 582749 w 1242833"/>
                  <a:gd name="connsiteY29" fmla="*/ 412124 h 734096"/>
                  <a:gd name="connsiteX30" fmla="*/ 556992 w 1242833"/>
                  <a:gd name="connsiteY30" fmla="*/ 373488 h 734096"/>
                  <a:gd name="connsiteX31" fmla="*/ 544113 w 1242833"/>
                  <a:gd name="connsiteY31" fmla="*/ 334851 h 734096"/>
                  <a:gd name="connsiteX32" fmla="*/ 441082 w 1242833"/>
                  <a:gd name="connsiteY32" fmla="*/ 321972 h 734096"/>
                  <a:gd name="connsiteX33" fmla="*/ 363809 w 1242833"/>
                  <a:gd name="connsiteY33" fmla="*/ 270457 h 734096"/>
                  <a:gd name="connsiteX34" fmla="*/ 338051 w 1242833"/>
                  <a:gd name="connsiteY34" fmla="*/ 231820 h 734096"/>
                  <a:gd name="connsiteX35" fmla="*/ 260778 w 1242833"/>
                  <a:gd name="connsiteY35" fmla="*/ 206062 h 734096"/>
                  <a:gd name="connsiteX36" fmla="*/ 222141 w 1242833"/>
                  <a:gd name="connsiteY36" fmla="*/ 193183 h 734096"/>
                  <a:gd name="connsiteX37" fmla="*/ 183504 w 1242833"/>
                  <a:gd name="connsiteY37" fmla="*/ 180305 h 734096"/>
                  <a:gd name="connsiteX38" fmla="*/ 157747 w 1242833"/>
                  <a:gd name="connsiteY38" fmla="*/ 141668 h 734096"/>
                  <a:gd name="connsiteX39" fmla="*/ 144868 w 1242833"/>
                  <a:gd name="connsiteY39" fmla="*/ 103031 h 734096"/>
                  <a:gd name="connsiteX40" fmla="*/ 106231 w 1242833"/>
                  <a:gd name="connsiteY40" fmla="*/ 77274 h 734096"/>
                  <a:gd name="connsiteX41" fmla="*/ 54716 w 1242833"/>
                  <a:gd name="connsiteY41" fmla="*/ 0 h 734096"/>
                  <a:gd name="connsiteX42" fmla="*/ 41837 w 1242833"/>
                  <a:gd name="connsiteY42" fmla="*/ 38637 h 734096"/>
                  <a:gd name="connsiteX43" fmla="*/ 41837 w 1242833"/>
                  <a:gd name="connsiteY43" fmla="*/ 25758 h 73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42833" h="734096">
                    <a:moveTo>
                      <a:pt x="41837" y="25758"/>
                    </a:moveTo>
                    <a:lnTo>
                      <a:pt x="41837" y="25758"/>
                    </a:lnTo>
                    <a:cubicBezTo>
                      <a:pt x="-15409" y="178412"/>
                      <a:pt x="-3276" y="80330"/>
                      <a:pt x="16079" y="167426"/>
                    </a:cubicBezTo>
                    <a:cubicBezTo>
                      <a:pt x="21744" y="192917"/>
                      <a:pt x="11763" y="225047"/>
                      <a:pt x="28958" y="244699"/>
                    </a:cubicBezTo>
                    <a:cubicBezTo>
                      <a:pt x="46837" y="265132"/>
                      <a:pt x="106231" y="270457"/>
                      <a:pt x="106231" y="270457"/>
                    </a:cubicBezTo>
                    <a:cubicBezTo>
                      <a:pt x="110524" y="283336"/>
                      <a:pt x="109511" y="299494"/>
                      <a:pt x="119110" y="309093"/>
                    </a:cubicBezTo>
                    <a:cubicBezTo>
                      <a:pt x="128710" y="318692"/>
                      <a:pt x="145605" y="315901"/>
                      <a:pt x="157747" y="321972"/>
                    </a:cubicBezTo>
                    <a:cubicBezTo>
                      <a:pt x="171591" y="328894"/>
                      <a:pt x="183504" y="339144"/>
                      <a:pt x="196383" y="347730"/>
                    </a:cubicBezTo>
                    <a:cubicBezTo>
                      <a:pt x="204969" y="360609"/>
                      <a:pt x="209015" y="378163"/>
                      <a:pt x="222141" y="386367"/>
                    </a:cubicBezTo>
                    <a:cubicBezTo>
                      <a:pt x="245165" y="400757"/>
                      <a:pt x="299414" y="412124"/>
                      <a:pt x="299414" y="412124"/>
                    </a:cubicBezTo>
                    <a:cubicBezTo>
                      <a:pt x="326586" y="493639"/>
                      <a:pt x="287097" y="412446"/>
                      <a:pt x="376687" y="463640"/>
                    </a:cubicBezTo>
                    <a:cubicBezTo>
                      <a:pt x="390126" y="471319"/>
                      <a:pt x="390358" y="492607"/>
                      <a:pt x="402445" y="502276"/>
                    </a:cubicBezTo>
                    <a:cubicBezTo>
                      <a:pt x="413046" y="510757"/>
                      <a:pt x="427830" y="512210"/>
                      <a:pt x="441082" y="515155"/>
                    </a:cubicBezTo>
                    <a:cubicBezTo>
                      <a:pt x="577078" y="545377"/>
                      <a:pt x="470014" y="511920"/>
                      <a:pt x="556992" y="540913"/>
                    </a:cubicBezTo>
                    <a:cubicBezTo>
                      <a:pt x="618218" y="581732"/>
                      <a:pt x="580946" y="561777"/>
                      <a:pt x="672902" y="592429"/>
                    </a:cubicBezTo>
                    <a:lnTo>
                      <a:pt x="711538" y="605307"/>
                    </a:lnTo>
                    <a:cubicBezTo>
                      <a:pt x="720124" y="618186"/>
                      <a:pt x="724170" y="635740"/>
                      <a:pt x="737296" y="643944"/>
                    </a:cubicBezTo>
                    <a:cubicBezTo>
                      <a:pt x="779201" y="670135"/>
                      <a:pt x="859431" y="676111"/>
                      <a:pt x="904721" y="682581"/>
                    </a:cubicBezTo>
                    <a:cubicBezTo>
                      <a:pt x="930479" y="691167"/>
                      <a:pt x="955370" y="703013"/>
                      <a:pt x="981994" y="708338"/>
                    </a:cubicBezTo>
                    <a:cubicBezTo>
                      <a:pt x="1059701" y="723879"/>
                      <a:pt x="1025622" y="714295"/>
                      <a:pt x="1085025" y="734096"/>
                    </a:cubicBezTo>
                    <a:cubicBezTo>
                      <a:pt x="1136541" y="729803"/>
                      <a:pt x="1190530" y="737564"/>
                      <a:pt x="1239572" y="721217"/>
                    </a:cubicBezTo>
                    <a:cubicBezTo>
                      <a:pt x="1254256" y="716322"/>
                      <a:pt x="1215428" y="700895"/>
                      <a:pt x="1200935" y="695460"/>
                    </a:cubicBezTo>
                    <a:cubicBezTo>
                      <a:pt x="1180439" y="687774"/>
                      <a:pt x="1158006" y="686874"/>
                      <a:pt x="1136541" y="682581"/>
                    </a:cubicBezTo>
                    <a:cubicBezTo>
                      <a:pt x="1127955" y="669702"/>
                      <a:pt x="1122674" y="653853"/>
                      <a:pt x="1110783" y="643944"/>
                    </a:cubicBezTo>
                    <a:cubicBezTo>
                      <a:pt x="1096034" y="631653"/>
                      <a:pt x="1077093" y="625316"/>
                      <a:pt x="1059268" y="618186"/>
                    </a:cubicBezTo>
                    <a:cubicBezTo>
                      <a:pt x="967336" y="581413"/>
                      <a:pt x="967265" y="590956"/>
                      <a:pt x="853206" y="579550"/>
                    </a:cubicBezTo>
                    <a:cubicBezTo>
                      <a:pt x="844620" y="566671"/>
                      <a:pt x="838393" y="551858"/>
                      <a:pt x="827448" y="540913"/>
                    </a:cubicBezTo>
                    <a:cubicBezTo>
                      <a:pt x="816503" y="529968"/>
                      <a:pt x="802655" y="522077"/>
                      <a:pt x="788811" y="515155"/>
                    </a:cubicBezTo>
                    <a:cubicBezTo>
                      <a:pt x="745658" y="493578"/>
                      <a:pt x="670995" y="493479"/>
                      <a:pt x="634265" y="489398"/>
                    </a:cubicBezTo>
                    <a:lnTo>
                      <a:pt x="582749" y="412124"/>
                    </a:lnTo>
                    <a:cubicBezTo>
                      <a:pt x="574163" y="399245"/>
                      <a:pt x="561887" y="388172"/>
                      <a:pt x="556992" y="373488"/>
                    </a:cubicBezTo>
                    <a:cubicBezTo>
                      <a:pt x="552699" y="360609"/>
                      <a:pt x="556519" y="340365"/>
                      <a:pt x="544113" y="334851"/>
                    </a:cubicBezTo>
                    <a:cubicBezTo>
                      <a:pt x="512485" y="320794"/>
                      <a:pt x="475426" y="326265"/>
                      <a:pt x="441082" y="321972"/>
                    </a:cubicBezTo>
                    <a:cubicBezTo>
                      <a:pt x="415324" y="304800"/>
                      <a:pt x="380981" y="296215"/>
                      <a:pt x="363809" y="270457"/>
                    </a:cubicBezTo>
                    <a:cubicBezTo>
                      <a:pt x="355223" y="257578"/>
                      <a:pt x="351177" y="240024"/>
                      <a:pt x="338051" y="231820"/>
                    </a:cubicBezTo>
                    <a:cubicBezTo>
                      <a:pt x="315027" y="217430"/>
                      <a:pt x="286536" y="214648"/>
                      <a:pt x="260778" y="206062"/>
                    </a:cubicBezTo>
                    <a:lnTo>
                      <a:pt x="222141" y="193183"/>
                    </a:lnTo>
                    <a:lnTo>
                      <a:pt x="183504" y="180305"/>
                    </a:lnTo>
                    <a:cubicBezTo>
                      <a:pt x="174918" y="167426"/>
                      <a:pt x="164669" y="155512"/>
                      <a:pt x="157747" y="141668"/>
                    </a:cubicBezTo>
                    <a:cubicBezTo>
                      <a:pt x="151676" y="129525"/>
                      <a:pt x="153349" y="113632"/>
                      <a:pt x="144868" y="103031"/>
                    </a:cubicBezTo>
                    <a:cubicBezTo>
                      <a:pt x="135199" y="90944"/>
                      <a:pt x="119110" y="85860"/>
                      <a:pt x="106231" y="77274"/>
                    </a:cubicBezTo>
                    <a:cubicBezTo>
                      <a:pt x="99577" y="57312"/>
                      <a:pt x="86872" y="0"/>
                      <a:pt x="54716" y="0"/>
                    </a:cubicBezTo>
                    <a:cubicBezTo>
                      <a:pt x="41140" y="0"/>
                      <a:pt x="44499" y="25325"/>
                      <a:pt x="41837" y="38637"/>
                    </a:cubicBezTo>
                    <a:cubicBezTo>
                      <a:pt x="40153" y="47056"/>
                      <a:pt x="41837" y="27904"/>
                      <a:pt x="41837" y="25758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 47"/>
            <p:cNvSpPr/>
            <p:nvPr/>
          </p:nvSpPr>
          <p:spPr>
            <a:xfrm>
              <a:off x="3644721" y="4430332"/>
              <a:ext cx="1262994" cy="721217"/>
            </a:xfrm>
            <a:custGeom>
              <a:avLst/>
              <a:gdLst>
                <a:gd name="connsiteX0" fmla="*/ 0 w 1262994"/>
                <a:gd name="connsiteY0" fmla="*/ 51516 h 721217"/>
                <a:gd name="connsiteX1" fmla="*/ 0 w 1262994"/>
                <a:gd name="connsiteY1" fmla="*/ 51516 h 721217"/>
                <a:gd name="connsiteX2" fmla="*/ 77273 w 1262994"/>
                <a:gd name="connsiteY2" fmla="*/ 141668 h 721217"/>
                <a:gd name="connsiteX3" fmla="*/ 128789 w 1262994"/>
                <a:gd name="connsiteY3" fmla="*/ 193183 h 721217"/>
                <a:gd name="connsiteX4" fmla="*/ 154547 w 1262994"/>
                <a:gd name="connsiteY4" fmla="*/ 231820 h 721217"/>
                <a:gd name="connsiteX5" fmla="*/ 231820 w 1262994"/>
                <a:gd name="connsiteY5" fmla="*/ 270457 h 721217"/>
                <a:gd name="connsiteX6" fmla="*/ 296214 w 1262994"/>
                <a:gd name="connsiteY6" fmla="*/ 334851 h 721217"/>
                <a:gd name="connsiteX7" fmla="*/ 360609 w 1262994"/>
                <a:gd name="connsiteY7" fmla="*/ 412124 h 721217"/>
                <a:gd name="connsiteX8" fmla="*/ 437882 w 1262994"/>
                <a:gd name="connsiteY8" fmla="*/ 437882 h 721217"/>
                <a:gd name="connsiteX9" fmla="*/ 476518 w 1262994"/>
                <a:gd name="connsiteY9" fmla="*/ 450761 h 721217"/>
                <a:gd name="connsiteX10" fmla="*/ 515155 w 1262994"/>
                <a:gd name="connsiteY10" fmla="*/ 463640 h 721217"/>
                <a:gd name="connsiteX11" fmla="*/ 528034 w 1262994"/>
                <a:gd name="connsiteY11" fmla="*/ 502276 h 721217"/>
                <a:gd name="connsiteX12" fmla="*/ 566671 w 1262994"/>
                <a:gd name="connsiteY12" fmla="*/ 515155 h 721217"/>
                <a:gd name="connsiteX13" fmla="*/ 605307 w 1262994"/>
                <a:gd name="connsiteY13" fmla="*/ 540913 h 721217"/>
                <a:gd name="connsiteX14" fmla="*/ 721217 w 1262994"/>
                <a:gd name="connsiteY14" fmla="*/ 566671 h 721217"/>
                <a:gd name="connsiteX15" fmla="*/ 837127 w 1262994"/>
                <a:gd name="connsiteY15" fmla="*/ 631065 h 721217"/>
                <a:gd name="connsiteX16" fmla="*/ 927279 w 1262994"/>
                <a:gd name="connsiteY16" fmla="*/ 643944 h 721217"/>
                <a:gd name="connsiteX17" fmla="*/ 965916 w 1262994"/>
                <a:gd name="connsiteY17" fmla="*/ 682581 h 721217"/>
                <a:gd name="connsiteX18" fmla="*/ 1030310 w 1262994"/>
                <a:gd name="connsiteY18" fmla="*/ 695460 h 721217"/>
                <a:gd name="connsiteX19" fmla="*/ 1146220 w 1262994"/>
                <a:gd name="connsiteY19" fmla="*/ 708338 h 721217"/>
                <a:gd name="connsiteX20" fmla="*/ 1249251 w 1262994"/>
                <a:gd name="connsiteY20" fmla="*/ 721217 h 721217"/>
                <a:gd name="connsiteX21" fmla="*/ 1262130 w 1262994"/>
                <a:gd name="connsiteY21" fmla="*/ 682581 h 721217"/>
                <a:gd name="connsiteX22" fmla="*/ 1223493 w 1262994"/>
                <a:gd name="connsiteY22" fmla="*/ 643944 h 721217"/>
                <a:gd name="connsiteX23" fmla="*/ 1107583 w 1262994"/>
                <a:gd name="connsiteY23" fmla="*/ 618186 h 721217"/>
                <a:gd name="connsiteX24" fmla="*/ 1068947 w 1262994"/>
                <a:gd name="connsiteY24" fmla="*/ 605307 h 721217"/>
                <a:gd name="connsiteX25" fmla="*/ 1004552 w 1262994"/>
                <a:gd name="connsiteY25" fmla="*/ 592429 h 721217"/>
                <a:gd name="connsiteX26" fmla="*/ 927279 w 1262994"/>
                <a:gd name="connsiteY26" fmla="*/ 540913 h 721217"/>
                <a:gd name="connsiteX27" fmla="*/ 875764 w 1262994"/>
                <a:gd name="connsiteY27" fmla="*/ 528034 h 721217"/>
                <a:gd name="connsiteX28" fmla="*/ 798490 w 1262994"/>
                <a:gd name="connsiteY28" fmla="*/ 502276 h 721217"/>
                <a:gd name="connsiteX29" fmla="*/ 643944 w 1262994"/>
                <a:gd name="connsiteY29" fmla="*/ 489398 h 721217"/>
                <a:gd name="connsiteX30" fmla="*/ 579549 w 1262994"/>
                <a:gd name="connsiteY30" fmla="*/ 437882 h 721217"/>
                <a:gd name="connsiteX31" fmla="*/ 515155 w 1262994"/>
                <a:gd name="connsiteY31" fmla="*/ 334851 h 721217"/>
                <a:gd name="connsiteX32" fmla="*/ 386366 w 1262994"/>
                <a:gd name="connsiteY32" fmla="*/ 321972 h 721217"/>
                <a:gd name="connsiteX33" fmla="*/ 347730 w 1262994"/>
                <a:gd name="connsiteY33" fmla="*/ 309093 h 721217"/>
                <a:gd name="connsiteX34" fmla="*/ 296214 w 1262994"/>
                <a:gd name="connsiteY34" fmla="*/ 231820 h 721217"/>
                <a:gd name="connsiteX35" fmla="*/ 218941 w 1262994"/>
                <a:gd name="connsiteY35" fmla="*/ 206062 h 721217"/>
                <a:gd name="connsiteX36" fmla="*/ 180304 w 1262994"/>
                <a:gd name="connsiteY36" fmla="*/ 180305 h 721217"/>
                <a:gd name="connsiteX37" fmla="*/ 154547 w 1262994"/>
                <a:gd name="connsiteY37" fmla="*/ 141668 h 721217"/>
                <a:gd name="connsiteX38" fmla="*/ 141668 w 1262994"/>
                <a:gd name="connsiteY38" fmla="*/ 103031 h 721217"/>
                <a:gd name="connsiteX39" fmla="*/ 103031 w 1262994"/>
                <a:gd name="connsiteY39" fmla="*/ 77274 h 721217"/>
                <a:gd name="connsiteX40" fmla="*/ 38637 w 1262994"/>
                <a:gd name="connsiteY40" fmla="*/ 0 h 721217"/>
                <a:gd name="connsiteX41" fmla="*/ 0 w 1262994"/>
                <a:gd name="connsiteY41" fmla="*/ 51516 h 721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62994" h="721217">
                  <a:moveTo>
                    <a:pt x="0" y="51516"/>
                  </a:moveTo>
                  <a:lnTo>
                    <a:pt x="0" y="51516"/>
                  </a:lnTo>
                  <a:cubicBezTo>
                    <a:pt x="25758" y="81567"/>
                    <a:pt x="54576" y="109244"/>
                    <a:pt x="77273" y="141668"/>
                  </a:cubicBezTo>
                  <a:cubicBezTo>
                    <a:pt x="119082" y="201396"/>
                    <a:pt x="52636" y="167801"/>
                    <a:pt x="128789" y="193183"/>
                  </a:cubicBezTo>
                  <a:cubicBezTo>
                    <a:pt x="137375" y="206062"/>
                    <a:pt x="143602" y="220875"/>
                    <a:pt x="154547" y="231820"/>
                  </a:cubicBezTo>
                  <a:cubicBezTo>
                    <a:pt x="179513" y="256787"/>
                    <a:pt x="200395" y="259982"/>
                    <a:pt x="231820" y="270457"/>
                  </a:cubicBezTo>
                  <a:cubicBezTo>
                    <a:pt x="300511" y="373490"/>
                    <a:pt x="210353" y="248988"/>
                    <a:pt x="296214" y="334851"/>
                  </a:cubicBezTo>
                  <a:cubicBezTo>
                    <a:pt x="330282" y="368920"/>
                    <a:pt x="313136" y="385750"/>
                    <a:pt x="360609" y="412124"/>
                  </a:cubicBezTo>
                  <a:cubicBezTo>
                    <a:pt x="384343" y="425310"/>
                    <a:pt x="412124" y="429296"/>
                    <a:pt x="437882" y="437882"/>
                  </a:cubicBezTo>
                  <a:lnTo>
                    <a:pt x="476518" y="450761"/>
                  </a:lnTo>
                  <a:lnTo>
                    <a:pt x="515155" y="463640"/>
                  </a:lnTo>
                  <a:cubicBezTo>
                    <a:pt x="519448" y="476519"/>
                    <a:pt x="518435" y="492677"/>
                    <a:pt x="528034" y="502276"/>
                  </a:cubicBezTo>
                  <a:cubicBezTo>
                    <a:pt x="537634" y="511875"/>
                    <a:pt x="554529" y="509084"/>
                    <a:pt x="566671" y="515155"/>
                  </a:cubicBezTo>
                  <a:cubicBezTo>
                    <a:pt x="580515" y="522077"/>
                    <a:pt x="591463" y="533991"/>
                    <a:pt x="605307" y="540913"/>
                  </a:cubicBezTo>
                  <a:cubicBezTo>
                    <a:pt x="637011" y="556765"/>
                    <a:pt x="691540" y="561725"/>
                    <a:pt x="721217" y="566671"/>
                  </a:cubicBezTo>
                  <a:cubicBezTo>
                    <a:pt x="765479" y="596179"/>
                    <a:pt x="788552" y="621350"/>
                    <a:pt x="837127" y="631065"/>
                  </a:cubicBezTo>
                  <a:cubicBezTo>
                    <a:pt x="866893" y="637018"/>
                    <a:pt x="897228" y="639651"/>
                    <a:pt x="927279" y="643944"/>
                  </a:cubicBezTo>
                  <a:cubicBezTo>
                    <a:pt x="940158" y="656823"/>
                    <a:pt x="949625" y="674436"/>
                    <a:pt x="965916" y="682581"/>
                  </a:cubicBezTo>
                  <a:cubicBezTo>
                    <a:pt x="985495" y="692370"/>
                    <a:pt x="1008640" y="692364"/>
                    <a:pt x="1030310" y="695460"/>
                  </a:cubicBezTo>
                  <a:cubicBezTo>
                    <a:pt x="1068794" y="700958"/>
                    <a:pt x="1107612" y="703796"/>
                    <a:pt x="1146220" y="708338"/>
                  </a:cubicBezTo>
                  <a:lnTo>
                    <a:pt x="1249251" y="721217"/>
                  </a:lnTo>
                  <a:cubicBezTo>
                    <a:pt x="1253544" y="708338"/>
                    <a:pt x="1266423" y="695460"/>
                    <a:pt x="1262130" y="682581"/>
                  </a:cubicBezTo>
                  <a:cubicBezTo>
                    <a:pt x="1256370" y="665302"/>
                    <a:pt x="1238648" y="654047"/>
                    <a:pt x="1223493" y="643944"/>
                  </a:cubicBezTo>
                  <a:cubicBezTo>
                    <a:pt x="1202357" y="629853"/>
                    <a:pt x="1116933" y="619744"/>
                    <a:pt x="1107583" y="618186"/>
                  </a:cubicBezTo>
                  <a:cubicBezTo>
                    <a:pt x="1094704" y="613893"/>
                    <a:pt x="1082117" y="608599"/>
                    <a:pt x="1068947" y="605307"/>
                  </a:cubicBezTo>
                  <a:cubicBezTo>
                    <a:pt x="1047711" y="599998"/>
                    <a:pt x="1024480" y="601487"/>
                    <a:pt x="1004552" y="592429"/>
                  </a:cubicBezTo>
                  <a:cubicBezTo>
                    <a:pt x="976370" y="579619"/>
                    <a:pt x="957312" y="548421"/>
                    <a:pt x="927279" y="540913"/>
                  </a:cubicBezTo>
                  <a:cubicBezTo>
                    <a:pt x="910107" y="536620"/>
                    <a:pt x="892718" y="533120"/>
                    <a:pt x="875764" y="528034"/>
                  </a:cubicBezTo>
                  <a:cubicBezTo>
                    <a:pt x="849758" y="520232"/>
                    <a:pt x="825548" y="504531"/>
                    <a:pt x="798490" y="502276"/>
                  </a:cubicBezTo>
                  <a:lnTo>
                    <a:pt x="643944" y="489398"/>
                  </a:lnTo>
                  <a:cubicBezTo>
                    <a:pt x="602047" y="475432"/>
                    <a:pt x="599811" y="483473"/>
                    <a:pt x="579549" y="437882"/>
                  </a:cubicBezTo>
                  <a:cubicBezTo>
                    <a:pt x="560696" y="395462"/>
                    <a:pt x="569657" y="347428"/>
                    <a:pt x="515155" y="334851"/>
                  </a:cubicBezTo>
                  <a:cubicBezTo>
                    <a:pt x="473116" y="325150"/>
                    <a:pt x="429296" y="326265"/>
                    <a:pt x="386366" y="321972"/>
                  </a:cubicBezTo>
                  <a:cubicBezTo>
                    <a:pt x="373487" y="317679"/>
                    <a:pt x="357329" y="318692"/>
                    <a:pt x="347730" y="309093"/>
                  </a:cubicBezTo>
                  <a:cubicBezTo>
                    <a:pt x="281171" y="242534"/>
                    <a:pt x="408743" y="294337"/>
                    <a:pt x="296214" y="231820"/>
                  </a:cubicBezTo>
                  <a:cubicBezTo>
                    <a:pt x="272480" y="218634"/>
                    <a:pt x="241532" y="221122"/>
                    <a:pt x="218941" y="206062"/>
                  </a:cubicBezTo>
                  <a:lnTo>
                    <a:pt x="180304" y="180305"/>
                  </a:lnTo>
                  <a:cubicBezTo>
                    <a:pt x="171718" y="167426"/>
                    <a:pt x="161469" y="155512"/>
                    <a:pt x="154547" y="141668"/>
                  </a:cubicBezTo>
                  <a:cubicBezTo>
                    <a:pt x="148476" y="129525"/>
                    <a:pt x="150149" y="113632"/>
                    <a:pt x="141668" y="103031"/>
                  </a:cubicBezTo>
                  <a:cubicBezTo>
                    <a:pt x="131999" y="90944"/>
                    <a:pt x="115910" y="85860"/>
                    <a:pt x="103031" y="77274"/>
                  </a:cubicBezTo>
                  <a:cubicBezTo>
                    <a:pt x="95262" y="65620"/>
                    <a:pt x="55163" y="0"/>
                    <a:pt x="38637" y="0"/>
                  </a:cubicBezTo>
                  <a:cubicBezTo>
                    <a:pt x="21685" y="0"/>
                    <a:pt x="6440" y="42930"/>
                    <a:pt x="0" y="5151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Freeform 48"/>
          <p:cNvSpPr/>
          <p:nvPr/>
        </p:nvSpPr>
        <p:spPr>
          <a:xfrm>
            <a:off x="7225479" y="6198497"/>
            <a:ext cx="928428" cy="444987"/>
          </a:xfrm>
          <a:custGeom>
            <a:avLst/>
            <a:gdLst>
              <a:gd name="connsiteX0" fmla="*/ 839483 w 928428"/>
              <a:gd name="connsiteY0" fmla="*/ 1903 h 444987"/>
              <a:gd name="connsiteX1" fmla="*/ 839483 w 928428"/>
              <a:gd name="connsiteY1" fmla="*/ 1903 h 444987"/>
              <a:gd name="connsiteX2" fmla="*/ 736452 w 928428"/>
              <a:gd name="connsiteY2" fmla="*/ 40540 h 444987"/>
              <a:gd name="connsiteX3" fmla="*/ 672057 w 928428"/>
              <a:gd name="connsiteY3" fmla="*/ 92055 h 444987"/>
              <a:gd name="connsiteX4" fmla="*/ 633421 w 928428"/>
              <a:gd name="connsiteY4" fmla="*/ 79176 h 444987"/>
              <a:gd name="connsiteX5" fmla="*/ 594784 w 928428"/>
              <a:gd name="connsiteY5" fmla="*/ 156450 h 444987"/>
              <a:gd name="connsiteX6" fmla="*/ 517511 w 928428"/>
              <a:gd name="connsiteY6" fmla="*/ 195086 h 444987"/>
              <a:gd name="connsiteX7" fmla="*/ 388722 w 928428"/>
              <a:gd name="connsiteY7" fmla="*/ 233723 h 444987"/>
              <a:gd name="connsiteX8" fmla="*/ 272812 w 928428"/>
              <a:gd name="connsiteY8" fmla="*/ 259481 h 444987"/>
              <a:gd name="connsiteX9" fmla="*/ 208418 w 928428"/>
              <a:gd name="connsiteY9" fmla="*/ 272359 h 444987"/>
              <a:gd name="connsiteX10" fmla="*/ 169781 w 928428"/>
              <a:gd name="connsiteY10" fmla="*/ 298117 h 444987"/>
              <a:gd name="connsiteX11" fmla="*/ 53871 w 928428"/>
              <a:gd name="connsiteY11" fmla="*/ 310996 h 444987"/>
              <a:gd name="connsiteX12" fmla="*/ 40992 w 928428"/>
              <a:gd name="connsiteY12" fmla="*/ 349633 h 444987"/>
              <a:gd name="connsiteX13" fmla="*/ 28113 w 928428"/>
              <a:gd name="connsiteY13" fmla="*/ 401148 h 444987"/>
              <a:gd name="connsiteX14" fmla="*/ 878119 w 928428"/>
              <a:gd name="connsiteY14" fmla="*/ 388269 h 444987"/>
              <a:gd name="connsiteX15" fmla="*/ 865240 w 928428"/>
              <a:gd name="connsiteY15" fmla="*/ 1903 h 444987"/>
              <a:gd name="connsiteX16" fmla="*/ 839483 w 928428"/>
              <a:gd name="connsiteY16" fmla="*/ 1903 h 44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28428" h="444987">
                <a:moveTo>
                  <a:pt x="839483" y="1903"/>
                </a:moveTo>
                <a:lnTo>
                  <a:pt x="839483" y="1903"/>
                </a:lnTo>
                <a:cubicBezTo>
                  <a:pt x="805139" y="14782"/>
                  <a:pt x="767904" y="21669"/>
                  <a:pt x="736452" y="40540"/>
                </a:cubicBezTo>
                <a:cubicBezTo>
                  <a:pt x="590818" y="127920"/>
                  <a:pt x="823914" y="41436"/>
                  <a:pt x="672057" y="92055"/>
                </a:cubicBezTo>
                <a:cubicBezTo>
                  <a:pt x="659178" y="87762"/>
                  <a:pt x="646025" y="74134"/>
                  <a:pt x="633421" y="79176"/>
                </a:cubicBezTo>
                <a:cubicBezTo>
                  <a:pt x="601489" y="91949"/>
                  <a:pt x="611369" y="135720"/>
                  <a:pt x="594784" y="156450"/>
                </a:cubicBezTo>
                <a:cubicBezTo>
                  <a:pt x="570179" y="187205"/>
                  <a:pt x="548617" y="179533"/>
                  <a:pt x="517511" y="195086"/>
                </a:cubicBezTo>
                <a:cubicBezTo>
                  <a:pt x="423801" y="241942"/>
                  <a:pt x="552670" y="210302"/>
                  <a:pt x="388722" y="233723"/>
                </a:cubicBezTo>
                <a:cubicBezTo>
                  <a:pt x="298570" y="293824"/>
                  <a:pt x="337207" y="302409"/>
                  <a:pt x="272812" y="259481"/>
                </a:cubicBezTo>
                <a:cubicBezTo>
                  <a:pt x="251347" y="263774"/>
                  <a:pt x="228914" y="264673"/>
                  <a:pt x="208418" y="272359"/>
                </a:cubicBezTo>
                <a:cubicBezTo>
                  <a:pt x="193925" y="277794"/>
                  <a:pt x="184797" y="294363"/>
                  <a:pt x="169781" y="298117"/>
                </a:cubicBezTo>
                <a:cubicBezTo>
                  <a:pt x="132067" y="307545"/>
                  <a:pt x="92508" y="306703"/>
                  <a:pt x="53871" y="310996"/>
                </a:cubicBezTo>
                <a:cubicBezTo>
                  <a:pt x="49578" y="323875"/>
                  <a:pt x="50591" y="340033"/>
                  <a:pt x="40992" y="349633"/>
                </a:cubicBezTo>
                <a:cubicBezTo>
                  <a:pt x="1891" y="388735"/>
                  <a:pt x="-21386" y="326899"/>
                  <a:pt x="28113" y="401148"/>
                </a:cubicBezTo>
                <a:cubicBezTo>
                  <a:pt x="311448" y="396855"/>
                  <a:pt x="622350" y="510251"/>
                  <a:pt x="878119" y="388269"/>
                </a:cubicBezTo>
                <a:cubicBezTo>
                  <a:pt x="994429" y="332798"/>
                  <a:pt x="873812" y="130478"/>
                  <a:pt x="865240" y="1903"/>
                </a:cubicBezTo>
                <a:cubicBezTo>
                  <a:pt x="864954" y="-2380"/>
                  <a:pt x="843776" y="1903"/>
                  <a:pt x="839483" y="19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6934200" y="76200"/>
            <a:ext cx="2163651" cy="4327302"/>
          </a:xfrm>
          <a:custGeom>
            <a:avLst/>
            <a:gdLst>
              <a:gd name="connsiteX0" fmla="*/ 141668 w 2163651"/>
              <a:gd name="connsiteY0" fmla="*/ 4288665 h 4327302"/>
              <a:gd name="connsiteX1" fmla="*/ 77274 w 2163651"/>
              <a:gd name="connsiteY1" fmla="*/ 4262908 h 4327302"/>
              <a:gd name="connsiteX2" fmla="*/ 64395 w 2163651"/>
              <a:gd name="connsiteY2" fmla="*/ 4224271 h 4327302"/>
              <a:gd name="connsiteX3" fmla="*/ 103031 w 2163651"/>
              <a:gd name="connsiteY3" fmla="*/ 4121240 h 4327302"/>
              <a:gd name="connsiteX4" fmla="*/ 141668 w 2163651"/>
              <a:gd name="connsiteY4" fmla="*/ 4095482 h 4327302"/>
              <a:gd name="connsiteX5" fmla="*/ 167426 w 2163651"/>
              <a:gd name="connsiteY5" fmla="*/ 4056846 h 4327302"/>
              <a:gd name="connsiteX6" fmla="*/ 154547 w 2163651"/>
              <a:gd name="connsiteY6" fmla="*/ 3992451 h 4327302"/>
              <a:gd name="connsiteX7" fmla="*/ 77274 w 2163651"/>
              <a:gd name="connsiteY7" fmla="*/ 3863662 h 4327302"/>
              <a:gd name="connsiteX8" fmla="*/ 51516 w 2163651"/>
              <a:gd name="connsiteY8" fmla="*/ 3825026 h 4327302"/>
              <a:gd name="connsiteX9" fmla="*/ 25758 w 2163651"/>
              <a:gd name="connsiteY9" fmla="*/ 3786389 h 4327302"/>
              <a:gd name="connsiteX10" fmla="*/ 77274 w 2163651"/>
              <a:gd name="connsiteY10" fmla="*/ 3721995 h 4327302"/>
              <a:gd name="connsiteX11" fmla="*/ 115910 w 2163651"/>
              <a:gd name="connsiteY11" fmla="*/ 3644722 h 4327302"/>
              <a:gd name="connsiteX12" fmla="*/ 103031 w 2163651"/>
              <a:gd name="connsiteY12" fmla="*/ 3425781 h 4327302"/>
              <a:gd name="connsiteX13" fmla="*/ 103031 w 2163651"/>
              <a:gd name="connsiteY13" fmla="*/ 3232598 h 4327302"/>
              <a:gd name="connsiteX14" fmla="*/ 141668 w 2163651"/>
              <a:gd name="connsiteY14" fmla="*/ 3219719 h 4327302"/>
              <a:gd name="connsiteX15" fmla="*/ 167426 w 2163651"/>
              <a:gd name="connsiteY15" fmla="*/ 3181082 h 4327302"/>
              <a:gd name="connsiteX16" fmla="*/ 167426 w 2163651"/>
              <a:gd name="connsiteY16" fmla="*/ 2975020 h 4327302"/>
              <a:gd name="connsiteX17" fmla="*/ 154547 w 2163651"/>
              <a:gd name="connsiteY17" fmla="*/ 2936384 h 4327302"/>
              <a:gd name="connsiteX18" fmla="*/ 128789 w 2163651"/>
              <a:gd name="connsiteY18" fmla="*/ 2897747 h 4327302"/>
              <a:gd name="connsiteX19" fmla="*/ 128789 w 2163651"/>
              <a:gd name="connsiteY19" fmla="*/ 2627291 h 4327302"/>
              <a:gd name="connsiteX20" fmla="*/ 180305 w 2163651"/>
              <a:gd name="connsiteY20" fmla="*/ 2550017 h 4327302"/>
              <a:gd name="connsiteX21" fmla="*/ 206062 w 2163651"/>
              <a:gd name="connsiteY21" fmla="*/ 2472744 h 4327302"/>
              <a:gd name="connsiteX22" fmla="*/ 193183 w 2163651"/>
              <a:gd name="connsiteY22" fmla="*/ 2343955 h 4327302"/>
              <a:gd name="connsiteX23" fmla="*/ 167426 w 2163651"/>
              <a:gd name="connsiteY23" fmla="*/ 2305319 h 4327302"/>
              <a:gd name="connsiteX24" fmla="*/ 115910 w 2163651"/>
              <a:gd name="connsiteY24" fmla="*/ 2215167 h 4327302"/>
              <a:gd name="connsiteX25" fmla="*/ 115910 w 2163651"/>
              <a:gd name="connsiteY25" fmla="*/ 2021984 h 4327302"/>
              <a:gd name="connsiteX26" fmla="*/ 141668 w 2163651"/>
              <a:gd name="connsiteY26" fmla="*/ 1944710 h 4327302"/>
              <a:gd name="connsiteX27" fmla="*/ 128789 w 2163651"/>
              <a:gd name="connsiteY27" fmla="*/ 1790164 h 4327302"/>
              <a:gd name="connsiteX28" fmla="*/ 103031 w 2163651"/>
              <a:gd name="connsiteY28" fmla="*/ 1751527 h 4327302"/>
              <a:gd name="connsiteX29" fmla="*/ 51516 w 2163651"/>
              <a:gd name="connsiteY29" fmla="*/ 1661375 h 4327302"/>
              <a:gd name="connsiteX30" fmla="*/ 38637 w 2163651"/>
              <a:gd name="connsiteY30" fmla="*/ 1622739 h 4327302"/>
              <a:gd name="connsiteX31" fmla="*/ 77274 w 2163651"/>
              <a:gd name="connsiteY31" fmla="*/ 1545465 h 4327302"/>
              <a:gd name="connsiteX32" fmla="*/ 64395 w 2163651"/>
              <a:gd name="connsiteY32" fmla="*/ 1390919 h 4327302"/>
              <a:gd name="connsiteX33" fmla="*/ 12879 w 2163651"/>
              <a:gd name="connsiteY33" fmla="*/ 1275009 h 4327302"/>
              <a:gd name="connsiteX34" fmla="*/ 0 w 2163651"/>
              <a:gd name="connsiteY34" fmla="*/ 1236372 h 4327302"/>
              <a:gd name="connsiteX35" fmla="*/ 38637 w 2163651"/>
              <a:gd name="connsiteY35" fmla="*/ 1081826 h 4327302"/>
              <a:gd name="connsiteX36" fmla="*/ 115910 w 2163651"/>
              <a:gd name="connsiteY36" fmla="*/ 1056068 h 4327302"/>
              <a:gd name="connsiteX37" fmla="*/ 154547 w 2163651"/>
              <a:gd name="connsiteY37" fmla="*/ 1043189 h 4327302"/>
              <a:gd name="connsiteX38" fmla="*/ 193183 w 2163651"/>
              <a:gd name="connsiteY38" fmla="*/ 1017431 h 4327302"/>
              <a:gd name="connsiteX39" fmla="*/ 244699 w 2163651"/>
              <a:gd name="connsiteY39" fmla="*/ 940158 h 4327302"/>
              <a:gd name="connsiteX40" fmla="*/ 270457 w 2163651"/>
              <a:gd name="connsiteY40" fmla="*/ 862885 h 4327302"/>
              <a:gd name="connsiteX41" fmla="*/ 296214 w 2163651"/>
              <a:gd name="connsiteY41" fmla="*/ 682581 h 4327302"/>
              <a:gd name="connsiteX42" fmla="*/ 334851 w 2163651"/>
              <a:gd name="connsiteY42" fmla="*/ 528034 h 4327302"/>
              <a:gd name="connsiteX43" fmla="*/ 373488 w 2163651"/>
              <a:gd name="connsiteY43" fmla="*/ 502277 h 4327302"/>
              <a:gd name="connsiteX44" fmla="*/ 566671 w 2163651"/>
              <a:gd name="connsiteY44" fmla="*/ 489398 h 4327302"/>
              <a:gd name="connsiteX45" fmla="*/ 605307 w 2163651"/>
              <a:gd name="connsiteY45" fmla="*/ 463640 h 4327302"/>
              <a:gd name="connsiteX46" fmla="*/ 631065 w 2163651"/>
              <a:gd name="connsiteY46" fmla="*/ 386367 h 4327302"/>
              <a:gd name="connsiteX47" fmla="*/ 643944 w 2163651"/>
              <a:gd name="connsiteY47" fmla="*/ 347730 h 4327302"/>
              <a:gd name="connsiteX48" fmla="*/ 682581 w 2163651"/>
              <a:gd name="connsiteY48" fmla="*/ 270457 h 4327302"/>
              <a:gd name="connsiteX49" fmla="*/ 721217 w 2163651"/>
              <a:gd name="connsiteY49" fmla="*/ 244699 h 4327302"/>
              <a:gd name="connsiteX50" fmla="*/ 862885 w 2163651"/>
              <a:gd name="connsiteY50" fmla="*/ 218941 h 4327302"/>
              <a:gd name="connsiteX51" fmla="*/ 901521 w 2163651"/>
              <a:gd name="connsiteY51" fmla="*/ 141668 h 4327302"/>
              <a:gd name="connsiteX52" fmla="*/ 927279 w 2163651"/>
              <a:gd name="connsiteY52" fmla="*/ 103031 h 4327302"/>
              <a:gd name="connsiteX53" fmla="*/ 940158 w 2163651"/>
              <a:gd name="connsiteY53" fmla="*/ 64395 h 4327302"/>
              <a:gd name="connsiteX54" fmla="*/ 978795 w 2163651"/>
              <a:gd name="connsiteY54" fmla="*/ 38637 h 4327302"/>
              <a:gd name="connsiteX55" fmla="*/ 1120462 w 2163651"/>
              <a:gd name="connsiteY55" fmla="*/ 38637 h 4327302"/>
              <a:gd name="connsiteX56" fmla="*/ 1159099 w 2163651"/>
              <a:gd name="connsiteY56" fmla="*/ 12879 h 4327302"/>
              <a:gd name="connsiteX57" fmla="*/ 1197736 w 2163651"/>
              <a:gd name="connsiteY57" fmla="*/ 0 h 4327302"/>
              <a:gd name="connsiteX58" fmla="*/ 1416676 w 2163651"/>
              <a:gd name="connsiteY58" fmla="*/ 25758 h 4327302"/>
              <a:gd name="connsiteX59" fmla="*/ 1493950 w 2163651"/>
              <a:gd name="connsiteY59" fmla="*/ 51516 h 4327302"/>
              <a:gd name="connsiteX60" fmla="*/ 1532586 w 2163651"/>
              <a:gd name="connsiteY60" fmla="*/ 64395 h 4327302"/>
              <a:gd name="connsiteX61" fmla="*/ 1609859 w 2163651"/>
              <a:gd name="connsiteY61" fmla="*/ 77274 h 4327302"/>
              <a:gd name="connsiteX62" fmla="*/ 1751527 w 2163651"/>
              <a:gd name="connsiteY62" fmla="*/ 64395 h 4327302"/>
              <a:gd name="connsiteX63" fmla="*/ 1777285 w 2163651"/>
              <a:gd name="connsiteY63" fmla="*/ 25758 h 4327302"/>
              <a:gd name="connsiteX64" fmla="*/ 1854558 w 2163651"/>
              <a:gd name="connsiteY64" fmla="*/ 38637 h 4327302"/>
              <a:gd name="connsiteX65" fmla="*/ 1893195 w 2163651"/>
              <a:gd name="connsiteY65" fmla="*/ 64395 h 4327302"/>
              <a:gd name="connsiteX66" fmla="*/ 2047741 w 2163651"/>
              <a:gd name="connsiteY66" fmla="*/ 90153 h 4327302"/>
              <a:gd name="connsiteX67" fmla="*/ 2086378 w 2163651"/>
              <a:gd name="connsiteY67" fmla="*/ 115910 h 4327302"/>
              <a:gd name="connsiteX68" fmla="*/ 2137893 w 2163651"/>
              <a:gd name="connsiteY68" fmla="*/ 231820 h 4327302"/>
              <a:gd name="connsiteX69" fmla="*/ 2150772 w 2163651"/>
              <a:gd name="connsiteY69" fmla="*/ 270457 h 4327302"/>
              <a:gd name="connsiteX70" fmla="*/ 2163651 w 2163651"/>
              <a:gd name="connsiteY70" fmla="*/ 309093 h 4327302"/>
              <a:gd name="connsiteX71" fmla="*/ 2112136 w 2163651"/>
              <a:gd name="connsiteY71" fmla="*/ 386367 h 4327302"/>
              <a:gd name="connsiteX72" fmla="*/ 1828800 w 2163651"/>
              <a:gd name="connsiteY72" fmla="*/ 425003 h 4327302"/>
              <a:gd name="connsiteX73" fmla="*/ 1803043 w 2163651"/>
              <a:gd name="connsiteY73" fmla="*/ 463640 h 4327302"/>
              <a:gd name="connsiteX74" fmla="*/ 1751527 w 2163651"/>
              <a:gd name="connsiteY74" fmla="*/ 579550 h 4327302"/>
              <a:gd name="connsiteX75" fmla="*/ 1545465 w 2163651"/>
              <a:gd name="connsiteY75" fmla="*/ 579550 h 4327302"/>
              <a:gd name="connsiteX76" fmla="*/ 1506828 w 2163651"/>
              <a:gd name="connsiteY76" fmla="*/ 605308 h 4327302"/>
              <a:gd name="connsiteX77" fmla="*/ 1481071 w 2163651"/>
              <a:gd name="connsiteY77" fmla="*/ 643944 h 4327302"/>
              <a:gd name="connsiteX78" fmla="*/ 1416676 w 2163651"/>
              <a:gd name="connsiteY78" fmla="*/ 759854 h 4327302"/>
              <a:gd name="connsiteX79" fmla="*/ 1236372 w 2163651"/>
              <a:gd name="connsiteY79" fmla="*/ 798491 h 4327302"/>
              <a:gd name="connsiteX80" fmla="*/ 1197736 w 2163651"/>
              <a:gd name="connsiteY80" fmla="*/ 824248 h 4327302"/>
              <a:gd name="connsiteX81" fmla="*/ 1146220 w 2163651"/>
              <a:gd name="connsiteY81" fmla="*/ 901522 h 4327302"/>
              <a:gd name="connsiteX82" fmla="*/ 1133341 w 2163651"/>
              <a:gd name="connsiteY82" fmla="*/ 940158 h 4327302"/>
              <a:gd name="connsiteX83" fmla="*/ 1056068 w 2163651"/>
              <a:gd name="connsiteY83" fmla="*/ 1004553 h 4327302"/>
              <a:gd name="connsiteX84" fmla="*/ 1017431 w 2163651"/>
              <a:gd name="connsiteY84" fmla="*/ 1017431 h 4327302"/>
              <a:gd name="connsiteX85" fmla="*/ 888643 w 2163651"/>
              <a:gd name="connsiteY85" fmla="*/ 1043189 h 4327302"/>
              <a:gd name="connsiteX86" fmla="*/ 824248 w 2163651"/>
              <a:gd name="connsiteY86" fmla="*/ 1056068 h 4327302"/>
              <a:gd name="connsiteX87" fmla="*/ 708338 w 2163651"/>
              <a:gd name="connsiteY87" fmla="*/ 1107584 h 4327302"/>
              <a:gd name="connsiteX88" fmla="*/ 669702 w 2163651"/>
              <a:gd name="connsiteY88" fmla="*/ 1120462 h 4327302"/>
              <a:gd name="connsiteX89" fmla="*/ 631065 w 2163651"/>
              <a:gd name="connsiteY89" fmla="*/ 1133341 h 4327302"/>
              <a:gd name="connsiteX90" fmla="*/ 618186 w 2163651"/>
              <a:gd name="connsiteY90" fmla="*/ 1171978 h 4327302"/>
              <a:gd name="connsiteX91" fmla="*/ 579550 w 2163651"/>
              <a:gd name="connsiteY91" fmla="*/ 1262130 h 4327302"/>
              <a:gd name="connsiteX92" fmla="*/ 540913 w 2163651"/>
              <a:gd name="connsiteY92" fmla="*/ 1287888 h 4327302"/>
              <a:gd name="connsiteX93" fmla="*/ 515155 w 2163651"/>
              <a:gd name="connsiteY93" fmla="*/ 1416677 h 4327302"/>
              <a:gd name="connsiteX94" fmla="*/ 489397 w 2163651"/>
              <a:gd name="connsiteY94" fmla="*/ 1493950 h 4327302"/>
              <a:gd name="connsiteX95" fmla="*/ 463640 w 2163651"/>
              <a:gd name="connsiteY95" fmla="*/ 1571223 h 4327302"/>
              <a:gd name="connsiteX96" fmla="*/ 450761 w 2163651"/>
              <a:gd name="connsiteY96" fmla="*/ 1609860 h 4327302"/>
              <a:gd name="connsiteX97" fmla="*/ 437882 w 2163651"/>
              <a:gd name="connsiteY97" fmla="*/ 1674254 h 4327302"/>
              <a:gd name="connsiteX98" fmla="*/ 463640 w 2163651"/>
              <a:gd name="connsiteY98" fmla="*/ 1790164 h 4327302"/>
              <a:gd name="connsiteX99" fmla="*/ 502276 w 2163651"/>
              <a:gd name="connsiteY99" fmla="*/ 1867437 h 4327302"/>
              <a:gd name="connsiteX100" fmla="*/ 476519 w 2163651"/>
              <a:gd name="connsiteY100" fmla="*/ 2073499 h 4327302"/>
              <a:gd name="connsiteX101" fmla="*/ 463640 w 2163651"/>
              <a:gd name="connsiteY101" fmla="*/ 2112136 h 4327302"/>
              <a:gd name="connsiteX102" fmla="*/ 476519 w 2163651"/>
              <a:gd name="connsiteY102" fmla="*/ 2369713 h 4327302"/>
              <a:gd name="connsiteX103" fmla="*/ 502276 w 2163651"/>
              <a:gd name="connsiteY103" fmla="*/ 2459865 h 4327302"/>
              <a:gd name="connsiteX104" fmla="*/ 489397 w 2163651"/>
              <a:gd name="connsiteY104" fmla="*/ 2807595 h 4327302"/>
              <a:gd name="connsiteX105" fmla="*/ 476519 w 2163651"/>
              <a:gd name="connsiteY105" fmla="*/ 2859110 h 4327302"/>
              <a:gd name="connsiteX106" fmla="*/ 450761 w 2163651"/>
              <a:gd name="connsiteY106" fmla="*/ 2987899 h 4327302"/>
              <a:gd name="connsiteX107" fmla="*/ 463640 w 2163651"/>
              <a:gd name="connsiteY107" fmla="*/ 3168203 h 4327302"/>
              <a:gd name="connsiteX108" fmla="*/ 437882 w 2163651"/>
              <a:gd name="connsiteY108" fmla="*/ 3425781 h 4327302"/>
              <a:gd name="connsiteX109" fmla="*/ 463640 w 2163651"/>
              <a:gd name="connsiteY109" fmla="*/ 3657600 h 4327302"/>
              <a:gd name="connsiteX110" fmla="*/ 489397 w 2163651"/>
              <a:gd name="connsiteY110" fmla="*/ 3734874 h 4327302"/>
              <a:gd name="connsiteX111" fmla="*/ 515155 w 2163651"/>
              <a:gd name="connsiteY111" fmla="*/ 3773510 h 4327302"/>
              <a:gd name="connsiteX112" fmla="*/ 502276 w 2163651"/>
              <a:gd name="connsiteY112" fmla="*/ 3863662 h 4327302"/>
              <a:gd name="connsiteX113" fmla="*/ 502276 w 2163651"/>
              <a:gd name="connsiteY113" fmla="*/ 3966693 h 4327302"/>
              <a:gd name="connsiteX114" fmla="*/ 528034 w 2163651"/>
              <a:gd name="connsiteY114" fmla="*/ 4005330 h 4327302"/>
              <a:gd name="connsiteX115" fmla="*/ 502276 w 2163651"/>
              <a:gd name="connsiteY115" fmla="*/ 4250029 h 4327302"/>
              <a:gd name="connsiteX116" fmla="*/ 489397 w 2163651"/>
              <a:gd name="connsiteY116" fmla="*/ 4288665 h 4327302"/>
              <a:gd name="connsiteX117" fmla="*/ 412124 w 2163651"/>
              <a:gd name="connsiteY117" fmla="*/ 4327302 h 4327302"/>
              <a:gd name="connsiteX118" fmla="*/ 296214 w 2163651"/>
              <a:gd name="connsiteY118" fmla="*/ 4301544 h 4327302"/>
              <a:gd name="connsiteX119" fmla="*/ 167426 w 2163651"/>
              <a:gd name="connsiteY119" fmla="*/ 4288665 h 4327302"/>
              <a:gd name="connsiteX120" fmla="*/ 77274 w 2163651"/>
              <a:gd name="connsiteY120" fmla="*/ 4275786 h 432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2163651" h="4327302">
                <a:moveTo>
                  <a:pt x="141668" y="4288665"/>
                </a:moveTo>
                <a:cubicBezTo>
                  <a:pt x="120203" y="4280079"/>
                  <a:pt x="95034" y="4277708"/>
                  <a:pt x="77274" y="4262908"/>
                </a:cubicBezTo>
                <a:cubicBezTo>
                  <a:pt x="66845" y="4254217"/>
                  <a:pt x="64395" y="4237847"/>
                  <a:pt x="64395" y="4224271"/>
                </a:cubicBezTo>
                <a:cubicBezTo>
                  <a:pt x="64395" y="4187415"/>
                  <a:pt x="76385" y="4147886"/>
                  <a:pt x="103031" y="4121240"/>
                </a:cubicBezTo>
                <a:cubicBezTo>
                  <a:pt x="113976" y="4110295"/>
                  <a:pt x="128789" y="4104068"/>
                  <a:pt x="141668" y="4095482"/>
                </a:cubicBezTo>
                <a:cubicBezTo>
                  <a:pt x="150254" y="4082603"/>
                  <a:pt x="165506" y="4072205"/>
                  <a:pt x="167426" y="4056846"/>
                </a:cubicBezTo>
                <a:cubicBezTo>
                  <a:pt x="170141" y="4035125"/>
                  <a:pt x="161469" y="4013218"/>
                  <a:pt x="154547" y="3992451"/>
                </a:cubicBezTo>
                <a:cubicBezTo>
                  <a:pt x="141348" y="3952853"/>
                  <a:pt x="96864" y="3893047"/>
                  <a:pt x="77274" y="3863662"/>
                </a:cubicBezTo>
                <a:lnTo>
                  <a:pt x="51516" y="3825026"/>
                </a:lnTo>
                <a:lnTo>
                  <a:pt x="25758" y="3786389"/>
                </a:lnTo>
                <a:cubicBezTo>
                  <a:pt x="50831" y="3711171"/>
                  <a:pt x="19019" y="3780251"/>
                  <a:pt x="77274" y="3721995"/>
                </a:cubicBezTo>
                <a:cubicBezTo>
                  <a:pt x="102238" y="3697030"/>
                  <a:pt x="105436" y="3676144"/>
                  <a:pt x="115910" y="3644722"/>
                </a:cubicBezTo>
                <a:cubicBezTo>
                  <a:pt x="111617" y="3571742"/>
                  <a:pt x="108861" y="3498655"/>
                  <a:pt x="103031" y="3425781"/>
                </a:cubicBezTo>
                <a:cubicBezTo>
                  <a:pt x="98540" y="3369647"/>
                  <a:pt x="74598" y="3289464"/>
                  <a:pt x="103031" y="3232598"/>
                </a:cubicBezTo>
                <a:cubicBezTo>
                  <a:pt x="109102" y="3220456"/>
                  <a:pt x="128789" y="3224012"/>
                  <a:pt x="141668" y="3219719"/>
                </a:cubicBezTo>
                <a:cubicBezTo>
                  <a:pt x="150254" y="3206840"/>
                  <a:pt x="160504" y="3194926"/>
                  <a:pt x="167426" y="3181082"/>
                </a:cubicBezTo>
                <a:cubicBezTo>
                  <a:pt x="199376" y="3117184"/>
                  <a:pt x="175698" y="3041198"/>
                  <a:pt x="167426" y="2975020"/>
                </a:cubicBezTo>
                <a:cubicBezTo>
                  <a:pt x="165742" y="2961549"/>
                  <a:pt x="160618" y="2948526"/>
                  <a:pt x="154547" y="2936384"/>
                </a:cubicBezTo>
                <a:cubicBezTo>
                  <a:pt x="147625" y="2922540"/>
                  <a:pt x="137375" y="2910626"/>
                  <a:pt x="128789" y="2897747"/>
                </a:cubicBezTo>
                <a:cubicBezTo>
                  <a:pt x="108004" y="2793823"/>
                  <a:pt x="96966" y="2767310"/>
                  <a:pt x="128789" y="2627291"/>
                </a:cubicBezTo>
                <a:cubicBezTo>
                  <a:pt x="135650" y="2597104"/>
                  <a:pt x="180305" y="2550017"/>
                  <a:pt x="180305" y="2550017"/>
                </a:cubicBezTo>
                <a:cubicBezTo>
                  <a:pt x="188891" y="2524259"/>
                  <a:pt x="208764" y="2499760"/>
                  <a:pt x="206062" y="2472744"/>
                </a:cubicBezTo>
                <a:cubicBezTo>
                  <a:pt x="201769" y="2429814"/>
                  <a:pt x="202884" y="2385994"/>
                  <a:pt x="193183" y="2343955"/>
                </a:cubicBezTo>
                <a:cubicBezTo>
                  <a:pt x="189703" y="2328873"/>
                  <a:pt x="175105" y="2318758"/>
                  <a:pt x="167426" y="2305319"/>
                </a:cubicBezTo>
                <a:cubicBezTo>
                  <a:pt x="102075" y="2190953"/>
                  <a:pt x="178658" y="2309286"/>
                  <a:pt x="115910" y="2215167"/>
                </a:cubicBezTo>
                <a:cubicBezTo>
                  <a:pt x="94513" y="2129580"/>
                  <a:pt x="93439" y="2149320"/>
                  <a:pt x="115910" y="2021984"/>
                </a:cubicBezTo>
                <a:cubicBezTo>
                  <a:pt x="120629" y="1995246"/>
                  <a:pt x="141668" y="1944710"/>
                  <a:pt x="141668" y="1944710"/>
                </a:cubicBezTo>
                <a:cubicBezTo>
                  <a:pt x="137375" y="1893195"/>
                  <a:pt x="138927" y="1840854"/>
                  <a:pt x="128789" y="1790164"/>
                </a:cubicBezTo>
                <a:cubicBezTo>
                  <a:pt x="125753" y="1774986"/>
                  <a:pt x="109953" y="1765371"/>
                  <a:pt x="103031" y="1751527"/>
                </a:cubicBezTo>
                <a:cubicBezTo>
                  <a:pt x="53863" y="1653191"/>
                  <a:pt x="144944" y="1785949"/>
                  <a:pt x="51516" y="1661375"/>
                </a:cubicBezTo>
                <a:cubicBezTo>
                  <a:pt x="47223" y="1648496"/>
                  <a:pt x="38637" y="1636314"/>
                  <a:pt x="38637" y="1622739"/>
                </a:cubicBezTo>
                <a:cubicBezTo>
                  <a:pt x="38637" y="1596078"/>
                  <a:pt x="64251" y="1565000"/>
                  <a:pt x="77274" y="1545465"/>
                </a:cubicBezTo>
                <a:cubicBezTo>
                  <a:pt x="72981" y="1493950"/>
                  <a:pt x="72894" y="1441910"/>
                  <a:pt x="64395" y="1390919"/>
                </a:cubicBezTo>
                <a:cubicBezTo>
                  <a:pt x="47782" y="1291241"/>
                  <a:pt x="45694" y="1340639"/>
                  <a:pt x="12879" y="1275009"/>
                </a:cubicBezTo>
                <a:cubicBezTo>
                  <a:pt x="6808" y="1262867"/>
                  <a:pt x="4293" y="1249251"/>
                  <a:pt x="0" y="1236372"/>
                </a:cubicBezTo>
                <a:cubicBezTo>
                  <a:pt x="1947" y="1224689"/>
                  <a:pt x="20629" y="1087829"/>
                  <a:pt x="38637" y="1081826"/>
                </a:cubicBezTo>
                <a:lnTo>
                  <a:pt x="115910" y="1056068"/>
                </a:lnTo>
                <a:lnTo>
                  <a:pt x="154547" y="1043189"/>
                </a:lnTo>
                <a:cubicBezTo>
                  <a:pt x="167426" y="1034603"/>
                  <a:pt x="182990" y="1029080"/>
                  <a:pt x="193183" y="1017431"/>
                </a:cubicBezTo>
                <a:cubicBezTo>
                  <a:pt x="213568" y="994133"/>
                  <a:pt x="234909" y="969526"/>
                  <a:pt x="244699" y="940158"/>
                </a:cubicBezTo>
                <a:cubicBezTo>
                  <a:pt x="253285" y="914400"/>
                  <a:pt x="265993" y="889667"/>
                  <a:pt x="270457" y="862885"/>
                </a:cubicBezTo>
                <a:cubicBezTo>
                  <a:pt x="286596" y="766053"/>
                  <a:pt x="283318" y="792197"/>
                  <a:pt x="296214" y="682581"/>
                </a:cubicBezTo>
                <a:cubicBezTo>
                  <a:pt x="303851" y="617664"/>
                  <a:pt x="290297" y="572587"/>
                  <a:pt x="334851" y="528034"/>
                </a:cubicBezTo>
                <a:cubicBezTo>
                  <a:pt x="345796" y="517089"/>
                  <a:pt x="358220" y="504822"/>
                  <a:pt x="373488" y="502277"/>
                </a:cubicBezTo>
                <a:cubicBezTo>
                  <a:pt x="437147" y="491667"/>
                  <a:pt x="502277" y="493691"/>
                  <a:pt x="566671" y="489398"/>
                </a:cubicBezTo>
                <a:cubicBezTo>
                  <a:pt x="579550" y="480812"/>
                  <a:pt x="597104" y="476766"/>
                  <a:pt x="605307" y="463640"/>
                </a:cubicBezTo>
                <a:cubicBezTo>
                  <a:pt x="619697" y="440616"/>
                  <a:pt x="622479" y="412125"/>
                  <a:pt x="631065" y="386367"/>
                </a:cubicBezTo>
                <a:lnTo>
                  <a:pt x="643944" y="347730"/>
                </a:lnTo>
                <a:cubicBezTo>
                  <a:pt x="654419" y="316305"/>
                  <a:pt x="657614" y="295424"/>
                  <a:pt x="682581" y="270457"/>
                </a:cubicBezTo>
                <a:cubicBezTo>
                  <a:pt x="693526" y="259512"/>
                  <a:pt x="706990" y="250796"/>
                  <a:pt x="721217" y="244699"/>
                </a:cubicBezTo>
                <a:cubicBezTo>
                  <a:pt x="751578" y="231687"/>
                  <a:pt x="841995" y="221925"/>
                  <a:pt x="862885" y="218941"/>
                </a:cubicBezTo>
                <a:cubicBezTo>
                  <a:pt x="936700" y="108221"/>
                  <a:pt x="848204" y="248305"/>
                  <a:pt x="901521" y="141668"/>
                </a:cubicBezTo>
                <a:cubicBezTo>
                  <a:pt x="908443" y="127823"/>
                  <a:pt x="920357" y="116875"/>
                  <a:pt x="927279" y="103031"/>
                </a:cubicBezTo>
                <a:cubicBezTo>
                  <a:pt x="933350" y="90889"/>
                  <a:pt x="931677" y="74995"/>
                  <a:pt x="940158" y="64395"/>
                </a:cubicBezTo>
                <a:cubicBezTo>
                  <a:pt x="949828" y="52308"/>
                  <a:pt x="965916" y="47223"/>
                  <a:pt x="978795" y="38637"/>
                </a:cubicBezTo>
                <a:cubicBezTo>
                  <a:pt x="1039128" y="58748"/>
                  <a:pt x="1032357" y="62666"/>
                  <a:pt x="1120462" y="38637"/>
                </a:cubicBezTo>
                <a:cubicBezTo>
                  <a:pt x="1135395" y="34564"/>
                  <a:pt x="1145254" y="19801"/>
                  <a:pt x="1159099" y="12879"/>
                </a:cubicBezTo>
                <a:cubicBezTo>
                  <a:pt x="1171241" y="6808"/>
                  <a:pt x="1184857" y="4293"/>
                  <a:pt x="1197736" y="0"/>
                </a:cubicBezTo>
                <a:cubicBezTo>
                  <a:pt x="1269736" y="6000"/>
                  <a:pt x="1345783" y="6424"/>
                  <a:pt x="1416676" y="25758"/>
                </a:cubicBezTo>
                <a:cubicBezTo>
                  <a:pt x="1442871" y="32902"/>
                  <a:pt x="1468192" y="42930"/>
                  <a:pt x="1493950" y="51516"/>
                </a:cubicBezTo>
                <a:cubicBezTo>
                  <a:pt x="1506829" y="55809"/>
                  <a:pt x="1519195" y="62163"/>
                  <a:pt x="1532586" y="64395"/>
                </a:cubicBezTo>
                <a:lnTo>
                  <a:pt x="1609859" y="77274"/>
                </a:lnTo>
                <a:cubicBezTo>
                  <a:pt x="1657082" y="72981"/>
                  <a:pt x="1706206" y="78340"/>
                  <a:pt x="1751527" y="64395"/>
                </a:cubicBezTo>
                <a:cubicBezTo>
                  <a:pt x="1766321" y="59843"/>
                  <a:pt x="1762269" y="29512"/>
                  <a:pt x="1777285" y="25758"/>
                </a:cubicBezTo>
                <a:cubicBezTo>
                  <a:pt x="1802618" y="19425"/>
                  <a:pt x="1828800" y="34344"/>
                  <a:pt x="1854558" y="38637"/>
                </a:cubicBezTo>
                <a:cubicBezTo>
                  <a:pt x="1867437" y="47223"/>
                  <a:pt x="1879351" y="57473"/>
                  <a:pt x="1893195" y="64395"/>
                </a:cubicBezTo>
                <a:cubicBezTo>
                  <a:pt x="1936348" y="85972"/>
                  <a:pt x="2011013" y="86072"/>
                  <a:pt x="2047741" y="90153"/>
                </a:cubicBezTo>
                <a:cubicBezTo>
                  <a:pt x="2060620" y="98739"/>
                  <a:pt x="2075433" y="104965"/>
                  <a:pt x="2086378" y="115910"/>
                </a:cubicBezTo>
                <a:cubicBezTo>
                  <a:pt x="2116992" y="146524"/>
                  <a:pt x="2125141" y="193563"/>
                  <a:pt x="2137893" y="231820"/>
                </a:cubicBezTo>
                <a:lnTo>
                  <a:pt x="2150772" y="270457"/>
                </a:lnTo>
                <a:lnTo>
                  <a:pt x="2163651" y="309093"/>
                </a:lnTo>
                <a:cubicBezTo>
                  <a:pt x="2146479" y="334851"/>
                  <a:pt x="2141505" y="376578"/>
                  <a:pt x="2112136" y="386367"/>
                </a:cubicBezTo>
                <a:cubicBezTo>
                  <a:pt x="1969572" y="433886"/>
                  <a:pt x="2061960" y="410430"/>
                  <a:pt x="1828800" y="425003"/>
                </a:cubicBezTo>
                <a:cubicBezTo>
                  <a:pt x="1820214" y="437882"/>
                  <a:pt x="1810722" y="450201"/>
                  <a:pt x="1803043" y="463640"/>
                </a:cubicBezTo>
                <a:cubicBezTo>
                  <a:pt x="1778976" y="505758"/>
                  <a:pt x="1769929" y="533545"/>
                  <a:pt x="1751527" y="579550"/>
                </a:cubicBezTo>
                <a:cubicBezTo>
                  <a:pt x="1663110" y="561866"/>
                  <a:pt x="1660252" y="554953"/>
                  <a:pt x="1545465" y="579550"/>
                </a:cubicBezTo>
                <a:cubicBezTo>
                  <a:pt x="1530330" y="582793"/>
                  <a:pt x="1519707" y="596722"/>
                  <a:pt x="1506828" y="605308"/>
                </a:cubicBezTo>
                <a:cubicBezTo>
                  <a:pt x="1498242" y="618187"/>
                  <a:pt x="1487993" y="630100"/>
                  <a:pt x="1481071" y="643944"/>
                </a:cubicBezTo>
                <a:cubicBezTo>
                  <a:pt x="1463945" y="678197"/>
                  <a:pt x="1463085" y="748252"/>
                  <a:pt x="1416676" y="759854"/>
                </a:cubicBezTo>
                <a:cubicBezTo>
                  <a:pt x="1288312" y="791945"/>
                  <a:pt x="1348564" y="779792"/>
                  <a:pt x="1236372" y="798491"/>
                </a:cubicBezTo>
                <a:cubicBezTo>
                  <a:pt x="1223493" y="807077"/>
                  <a:pt x="1207928" y="812599"/>
                  <a:pt x="1197736" y="824248"/>
                </a:cubicBezTo>
                <a:cubicBezTo>
                  <a:pt x="1177351" y="847546"/>
                  <a:pt x="1156010" y="872153"/>
                  <a:pt x="1146220" y="901522"/>
                </a:cubicBezTo>
                <a:cubicBezTo>
                  <a:pt x="1141927" y="914401"/>
                  <a:pt x="1140871" y="928863"/>
                  <a:pt x="1133341" y="940158"/>
                </a:cubicBezTo>
                <a:cubicBezTo>
                  <a:pt x="1119099" y="961521"/>
                  <a:pt x="1079827" y="992674"/>
                  <a:pt x="1056068" y="1004553"/>
                </a:cubicBezTo>
                <a:cubicBezTo>
                  <a:pt x="1043926" y="1010624"/>
                  <a:pt x="1030659" y="1014378"/>
                  <a:pt x="1017431" y="1017431"/>
                </a:cubicBezTo>
                <a:cubicBezTo>
                  <a:pt x="974773" y="1027275"/>
                  <a:pt x="931572" y="1034603"/>
                  <a:pt x="888643" y="1043189"/>
                </a:cubicBezTo>
                <a:lnTo>
                  <a:pt x="824248" y="1056068"/>
                </a:lnTo>
                <a:cubicBezTo>
                  <a:pt x="763022" y="1096887"/>
                  <a:pt x="800294" y="1076932"/>
                  <a:pt x="708338" y="1107584"/>
                </a:cubicBezTo>
                <a:lnTo>
                  <a:pt x="669702" y="1120462"/>
                </a:lnTo>
                <a:lnTo>
                  <a:pt x="631065" y="1133341"/>
                </a:lnTo>
                <a:cubicBezTo>
                  <a:pt x="626772" y="1146220"/>
                  <a:pt x="621916" y="1158925"/>
                  <a:pt x="618186" y="1171978"/>
                </a:cubicBezTo>
                <a:cubicBezTo>
                  <a:pt x="606364" y="1213356"/>
                  <a:pt x="610918" y="1230761"/>
                  <a:pt x="579550" y="1262130"/>
                </a:cubicBezTo>
                <a:cubicBezTo>
                  <a:pt x="568605" y="1273075"/>
                  <a:pt x="553792" y="1279302"/>
                  <a:pt x="540913" y="1287888"/>
                </a:cubicBezTo>
                <a:cubicBezTo>
                  <a:pt x="505199" y="1395029"/>
                  <a:pt x="559551" y="1224297"/>
                  <a:pt x="515155" y="1416677"/>
                </a:cubicBezTo>
                <a:cubicBezTo>
                  <a:pt x="509050" y="1443133"/>
                  <a:pt x="497983" y="1468192"/>
                  <a:pt x="489397" y="1493950"/>
                </a:cubicBezTo>
                <a:lnTo>
                  <a:pt x="463640" y="1571223"/>
                </a:lnTo>
                <a:cubicBezTo>
                  <a:pt x="459347" y="1584102"/>
                  <a:pt x="453423" y="1596548"/>
                  <a:pt x="450761" y="1609860"/>
                </a:cubicBezTo>
                <a:lnTo>
                  <a:pt x="437882" y="1674254"/>
                </a:lnTo>
                <a:cubicBezTo>
                  <a:pt x="442829" y="1703934"/>
                  <a:pt x="447788" y="1758459"/>
                  <a:pt x="463640" y="1790164"/>
                </a:cubicBezTo>
                <a:cubicBezTo>
                  <a:pt x="513572" y="1890029"/>
                  <a:pt x="469904" y="1770321"/>
                  <a:pt x="502276" y="1867437"/>
                </a:cubicBezTo>
                <a:cubicBezTo>
                  <a:pt x="494279" y="1955398"/>
                  <a:pt x="495527" y="1997465"/>
                  <a:pt x="476519" y="2073499"/>
                </a:cubicBezTo>
                <a:cubicBezTo>
                  <a:pt x="473227" y="2086669"/>
                  <a:pt x="467933" y="2099257"/>
                  <a:pt x="463640" y="2112136"/>
                </a:cubicBezTo>
                <a:cubicBezTo>
                  <a:pt x="467933" y="2197995"/>
                  <a:pt x="469380" y="2284044"/>
                  <a:pt x="476519" y="2369713"/>
                </a:cubicBezTo>
                <a:cubicBezTo>
                  <a:pt x="478316" y="2391281"/>
                  <a:pt x="494823" y="2437506"/>
                  <a:pt x="502276" y="2459865"/>
                </a:cubicBezTo>
                <a:cubicBezTo>
                  <a:pt x="497983" y="2575775"/>
                  <a:pt x="496864" y="2691846"/>
                  <a:pt x="489397" y="2807595"/>
                </a:cubicBezTo>
                <a:cubicBezTo>
                  <a:pt x="488257" y="2825258"/>
                  <a:pt x="479685" y="2841695"/>
                  <a:pt x="476519" y="2859110"/>
                </a:cubicBezTo>
                <a:cubicBezTo>
                  <a:pt x="452842" y="2989334"/>
                  <a:pt x="477210" y="2908553"/>
                  <a:pt x="450761" y="2987899"/>
                </a:cubicBezTo>
                <a:cubicBezTo>
                  <a:pt x="455054" y="3048000"/>
                  <a:pt x="463640" y="3107949"/>
                  <a:pt x="463640" y="3168203"/>
                </a:cubicBezTo>
                <a:cubicBezTo>
                  <a:pt x="463640" y="3286119"/>
                  <a:pt x="454279" y="3327399"/>
                  <a:pt x="437882" y="3425781"/>
                </a:cubicBezTo>
                <a:cubicBezTo>
                  <a:pt x="443726" y="3501753"/>
                  <a:pt x="443191" y="3582620"/>
                  <a:pt x="463640" y="3657600"/>
                </a:cubicBezTo>
                <a:cubicBezTo>
                  <a:pt x="470784" y="3683795"/>
                  <a:pt x="474336" y="3712283"/>
                  <a:pt x="489397" y="3734874"/>
                </a:cubicBezTo>
                <a:lnTo>
                  <a:pt x="515155" y="3773510"/>
                </a:lnTo>
                <a:cubicBezTo>
                  <a:pt x="510862" y="3803561"/>
                  <a:pt x="508229" y="3833896"/>
                  <a:pt x="502276" y="3863662"/>
                </a:cubicBezTo>
                <a:cubicBezTo>
                  <a:pt x="490574" y="3922173"/>
                  <a:pt x="473676" y="3890426"/>
                  <a:pt x="502276" y="3966693"/>
                </a:cubicBezTo>
                <a:cubicBezTo>
                  <a:pt x="507711" y="3981186"/>
                  <a:pt x="519448" y="3992451"/>
                  <a:pt x="528034" y="4005330"/>
                </a:cubicBezTo>
                <a:cubicBezTo>
                  <a:pt x="520393" y="4112296"/>
                  <a:pt x="524502" y="4161125"/>
                  <a:pt x="502276" y="4250029"/>
                </a:cubicBezTo>
                <a:cubicBezTo>
                  <a:pt x="498983" y="4263199"/>
                  <a:pt x="497877" y="4278064"/>
                  <a:pt x="489397" y="4288665"/>
                </a:cubicBezTo>
                <a:cubicBezTo>
                  <a:pt x="471239" y="4311362"/>
                  <a:pt x="437577" y="4318818"/>
                  <a:pt x="412124" y="4327302"/>
                </a:cubicBezTo>
                <a:cubicBezTo>
                  <a:pt x="377144" y="4318557"/>
                  <a:pt x="331253" y="4306216"/>
                  <a:pt x="296214" y="4301544"/>
                </a:cubicBezTo>
                <a:cubicBezTo>
                  <a:pt x="253449" y="4295842"/>
                  <a:pt x="210355" y="4292958"/>
                  <a:pt x="167426" y="4288665"/>
                </a:cubicBezTo>
                <a:cubicBezTo>
                  <a:pt x="103416" y="4272662"/>
                  <a:pt x="133610" y="4275786"/>
                  <a:pt x="77274" y="4275786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5016925" y="5791200"/>
            <a:ext cx="1460075" cy="8522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20627103">
            <a:off x="6781049" y="5801164"/>
            <a:ext cx="1263172" cy="720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rot="16200000">
            <a:off x="6321474" y="2865396"/>
            <a:ext cx="1798750" cy="547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rot="18487943">
            <a:off x="6483497" y="5652714"/>
            <a:ext cx="310142" cy="1617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14995186">
            <a:off x="7078855" y="4700418"/>
            <a:ext cx="1230410" cy="705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905000" y="2286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Actual Observed Air Flow</a:t>
            </a:r>
            <a:endParaRPr lang="en-US" sz="3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1118468"/>
            <a:ext cx="6527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Air preferentially flows around the rice hull tray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Not enough air gets to the rice hulls to sustain a clean burn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The rice hulls simply smolder and produce a lot of smoke</a:t>
            </a:r>
          </a:p>
        </p:txBody>
      </p:sp>
    </p:spTree>
    <p:extLst>
      <p:ext uri="{BB962C8B-B14F-4D97-AF65-F5344CB8AC3E}">
        <p14:creationId xmlns:p14="http://schemas.microsoft.com/office/powerpoint/2010/main" val="521099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Air will flow in path of least resistance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Maximize amount of </a:t>
            </a:r>
            <a:r>
              <a:rPr lang="en-US" b="1" dirty="0" smtClean="0"/>
              <a:t>useful air</a:t>
            </a:r>
            <a:r>
              <a:rPr lang="en-US" dirty="0" smtClean="0"/>
              <a:t> to the rice hulls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Block areas where non-useful air can flow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Effective method for removing ash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Ability to CONTROL the fuel and/or air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Air and heat flow through rice hulls is difficult</a:t>
            </a:r>
          </a:p>
          <a:p>
            <a:pPr marL="685800" lvl="1">
              <a:buFont typeface="Arial" charset="0"/>
              <a:buChar char="•"/>
            </a:pPr>
            <a:r>
              <a:rPr lang="en-US" dirty="0" smtClean="0"/>
              <a:t>The thermal resistance R-value for rice hulls is about 3.0 per inch, good for insulation</a:t>
            </a:r>
            <a:r>
              <a:rPr lang="en-US" baseline="30000" dirty="0" smtClean="0"/>
              <a:t>2</a:t>
            </a:r>
            <a:endParaRPr lang="en-US" baseline="30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8797" y="6477000"/>
            <a:ext cx="7124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/>
              <a:t>2</a:t>
            </a:r>
            <a:r>
              <a:rPr lang="en-US" sz="1600" b="1" dirty="0" smtClean="0"/>
              <a:t> </a:t>
            </a:r>
            <a:r>
              <a:rPr lang="en-US" sz="1600" dirty="0" smtClean="0"/>
              <a:t>P. A. Olivier. “The Rice Hull House.” 2004.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789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376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Redesign Considerations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Deagen</dc:creator>
  <cp:lastModifiedBy>Deagen</cp:lastModifiedBy>
  <cp:revision>14</cp:revision>
  <dcterms:created xsi:type="dcterms:W3CDTF">2012-03-08T15:48:01Z</dcterms:created>
  <dcterms:modified xsi:type="dcterms:W3CDTF">2012-03-08T18:39:50Z</dcterms:modified>
</cp:coreProperties>
</file>